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0" r:id="rId1"/>
    <p:sldMasterId id="2147483671" r:id="rId2"/>
  </p:sldMasterIdLst>
  <p:notesMasterIdLst>
    <p:notesMasterId r:id="rId8"/>
  </p:notesMasterIdLst>
  <p:sldIdLst>
    <p:sldId id="256" r:id="rId3"/>
    <p:sldId id="257" r:id="rId4"/>
    <p:sldId id="258" r:id="rId5"/>
    <p:sldId id="259" r:id="rId6"/>
    <p:sldId id="260" r:id="rId7"/>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p:normalViewPr>
    <p:restoredLeft sz="15610"/>
    <p:restoredTop sz="94595"/>
  </p:normalViewPr>
  <p:slideViewPr>
    <p:cSldViewPr snapToGrid="0">
      <p:cViewPr varScale="1">
        <p:scale>
          <a:sx n="145" d="100"/>
          <a:sy n="145" d="100"/>
        </p:scale>
        <p:origin x="680" y="18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notesMaster" Target="notesMasters/notesMaster1.xml"/><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bd6ba2ec76_0_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bd6ba2ec76_0_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Socioeconomic growth stunted by lack of educational success which leads to oppo</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bd6ba2ec76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bd6ba2ec76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Socioeconomic growth stunted by lack of educational success which leads to oppo</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gbd6ba2ec76_0_3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4" name="Google Shape;154;gbd6ba2ec76_0_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Socioeconomic growth stunted by lack of educational success which leads to oppo</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2"/>
        <p:cNvGrpSpPr/>
        <p:nvPr/>
      </p:nvGrpSpPr>
      <p:grpSpPr>
        <a:xfrm>
          <a:off x="0" y="0"/>
          <a:ext cx="0" cy="0"/>
          <a:chOff x="0" y="0"/>
          <a:chExt cx="0" cy="0"/>
        </a:xfrm>
      </p:grpSpPr>
      <p:sp>
        <p:nvSpPr>
          <p:cNvPr id="163" name="Google Shape;163;gbd6ba2ec76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4" name="Google Shape;164;gbd6ba2ec76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Socioeconomic growth stunted by lack of educational success which leads to oppo</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gbd6ba2ec76_0_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2" name="Google Shape;172;gbd6ba2ec76_0_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Socioeconomic growth stunted by lack of educational success which leads to oppo</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485875" y="264475"/>
            <a:ext cx="8183700" cy="1473600"/>
          </a:xfrm>
          <a:prstGeom prst="rect">
            <a:avLst/>
          </a:prstGeom>
        </p:spPr>
        <p:txBody>
          <a:bodyPr spcFirstLastPara="1" wrap="square" lIns="91425" tIns="91425" rIns="91425" bIns="91425" anchor="b" anchorCtr="0">
            <a:noAutofit/>
          </a:bodyPr>
          <a:lstStyle>
            <a:lvl1pPr lvl="0" rtl="0">
              <a:spcBef>
                <a:spcPts val="0"/>
              </a:spcBef>
              <a:spcAft>
                <a:spcPts val="0"/>
              </a:spcAft>
              <a:buSzPts val="4200"/>
              <a:buNone/>
              <a:defRPr sz="4200"/>
            </a:lvl1pPr>
            <a:lvl2pPr lvl="1" rtl="0">
              <a:spcBef>
                <a:spcPts val="0"/>
              </a:spcBef>
              <a:spcAft>
                <a:spcPts val="0"/>
              </a:spcAft>
              <a:buSzPts val="4200"/>
              <a:buNone/>
              <a:defRPr sz="4200"/>
            </a:lvl2pPr>
            <a:lvl3pPr lvl="2" rtl="0">
              <a:spcBef>
                <a:spcPts val="0"/>
              </a:spcBef>
              <a:spcAft>
                <a:spcPts val="0"/>
              </a:spcAft>
              <a:buSzPts val="4200"/>
              <a:buNone/>
              <a:defRPr sz="4200"/>
            </a:lvl3pPr>
            <a:lvl4pPr lvl="3" rtl="0">
              <a:spcBef>
                <a:spcPts val="0"/>
              </a:spcBef>
              <a:spcAft>
                <a:spcPts val="0"/>
              </a:spcAft>
              <a:buSzPts val="4200"/>
              <a:buNone/>
              <a:defRPr sz="4200"/>
            </a:lvl4pPr>
            <a:lvl5pPr lvl="4" rtl="0">
              <a:spcBef>
                <a:spcPts val="0"/>
              </a:spcBef>
              <a:spcAft>
                <a:spcPts val="0"/>
              </a:spcAft>
              <a:buSzPts val="4200"/>
              <a:buNone/>
              <a:defRPr sz="4200"/>
            </a:lvl5pPr>
            <a:lvl6pPr lvl="5" rtl="0">
              <a:spcBef>
                <a:spcPts val="0"/>
              </a:spcBef>
              <a:spcAft>
                <a:spcPts val="0"/>
              </a:spcAft>
              <a:buSzPts val="4200"/>
              <a:buNone/>
              <a:defRPr sz="4200"/>
            </a:lvl6pPr>
            <a:lvl7pPr lvl="6" rtl="0">
              <a:spcBef>
                <a:spcPts val="0"/>
              </a:spcBef>
              <a:spcAft>
                <a:spcPts val="0"/>
              </a:spcAft>
              <a:buSzPts val="4200"/>
              <a:buNone/>
              <a:defRPr sz="4200"/>
            </a:lvl7pPr>
            <a:lvl8pPr lvl="7" rtl="0">
              <a:spcBef>
                <a:spcPts val="0"/>
              </a:spcBef>
              <a:spcAft>
                <a:spcPts val="0"/>
              </a:spcAft>
              <a:buSzPts val="4200"/>
              <a:buNone/>
              <a:defRPr sz="4200"/>
            </a:lvl8pPr>
            <a:lvl9pPr lvl="8" rtl="0">
              <a:spcBef>
                <a:spcPts val="0"/>
              </a:spcBef>
              <a:spcAft>
                <a:spcPts val="0"/>
              </a:spcAft>
              <a:buSzPts val="4200"/>
              <a:buNone/>
              <a:defRPr sz="4200"/>
            </a:lvl9pPr>
          </a:lstStyle>
          <a:p>
            <a:endParaRPr/>
          </a:p>
        </p:txBody>
      </p:sp>
      <p:sp>
        <p:nvSpPr>
          <p:cNvPr id="12" name="Google Shape;12;p2"/>
          <p:cNvSpPr txBox="1">
            <a:spLocks noGrp="1"/>
          </p:cNvSpPr>
          <p:nvPr>
            <p:ph type="subTitle" idx="1"/>
          </p:nvPr>
        </p:nvSpPr>
        <p:spPr>
          <a:xfrm>
            <a:off x="485875" y="1738075"/>
            <a:ext cx="8183700" cy="861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SzPts val="2400"/>
              <a:buNone/>
              <a:defRPr sz="2400"/>
            </a:lvl1pPr>
            <a:lvl2pPr lvl="1" rtl="0">
              <a:lnSpc>
                <a:spcPct val="100000"/>
              </a:lnSpc>
              <a:spcBef>
                <a:spcPts val="0"/>
              </a:spcBef>
              <a:spcAft>
                <a:spcPts val="0"/>
              </a:spcAft>
              <a:buSzPts val="2400"/>
              <a:buNone/>
              <a:defRPr sz="2400"/>
            </a:lvl2pPr>
            <a:lvl3pPr lvl="2" rtl="0">
              <a:lnSpc>
                <a:spcPct val="100000"/>
              </a:lnSpc>
              <a:spcBef>
                <a:spcPts val="0"/>
              </a:spcBef>
              <a:spcAft>
                <a:spcPts val="0"/>
              </a:spcAft>
              <a:buSzPts val="2400"/>
              <a:buNone/>
              <a:defRPr sz="2400"/>
            </a:lvl3pPr>
            <a:lvl4pPr lvl="3" rtl="0">
              <a:lnSpc>
                <a:spcPct val="100000"/>
              </a:lnSpc>
              <a:spcBef>
                <a:spcPts val="0"/>
              </a:spcBef>
              <a:spcAft>
                <a:spcPts val="0"/>
              </a:spcAft>
              <a:buSzPts val="2400"/>
              <a:buNone/>
              <a:defRPr sz="2400"/>
            </a:lvl4pPr>
            <a:lvl5pPr lvl="4" rtl="0">
              <a:lnSpc>
                <a:spcPct val="100000"/>
              </a:lnSpc>
              <a:spcBef>
                <a:spcPts val="0"/>
              </a:spcBef>
              <a:spcAft>
                <a:spcPts val="0"/>
              </a:spcAft>
              <a:buSzPts val="2400"/>
              <a:buNone/>
              <a:defRPr sz="2400"/>
            </a:lvl5pPr>
            <a:lvl6pPr lvl="5" rtl="0">
              <a:lnSpc>
                <a:spcPct val="100000"/>
              </a:lnSpc>
              <a:spcBef>
                <a:spcPts val="0"/>
              </a:spcBef>
              <a:spcAft>
                <a:spcPts val="0"/>
              </a:spcAft>
              <a:buSzPts val="2400"/>
              <a:buNone/>
              <a:defRPr sz="2400"/>
            </a:lvl6pPr>
            <a:lvl7pPr lvl="6" rtl="0">
              <a:lnSpc>
                <a:spcPct val="100000"/>
              </a:lnSpc>
              <a:spcBef>
                <a:spcPts val="0"/>
              </a:spcBef>
              <a:spcAft>
                <a:spcPts val="0"/>
              </a:spcAft>
              <a:buSzPts val="2400"/>
              <a:buNone/>
              <a:defRPr sz="2400"/>
            </a:lvl7pPr>
            <a:lvl8pPr lvl="7" rtl="0">
              <a:lnSpc>
                <a:spcPct val="100000"/>
              </a:lnSpc>
              <a:spcBef>
                <a:spcPts val="0"/>
              </a:spcBef>
              <a:spcAft>
                <a:spcPts val="0"/>
              </a:spcAft>
              <a:buSzPts val="2400"/>
              <a:buNone/>
              <a:defRPr sz="2400"/>
            </a:lvl8pPr>
            <a:lvl9pPr lvl="8" rtl="0">
              <a:lnSpc>
                <a:spcPct val="100000"/>
              </a:lnSpc>
              <a:spcBef>
                <a:spcPts val="0"/>
              </a:spcBef>
              <a:spcAft>
                <a:spcPts val="0"/>
              </a:spcAft>
              <a:buSzPts val="2400"/>
              <a:buNone/>
              <a:defRPr sz="2400"/>
            </a:lvl9pPr>
          </a:lstStyle>
          <a:p>
            <a:endParaRPr/>
          </a:p>
        </p:txBody>
      </p:sp>
      <p:sp>
        <p:nvSpPr>
          <p:cNvPr id="13" name="Google Shape;13;p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49;p11"/>
          <p:cNvSpPr txBox="1">
            <a:spLocks noGrp="1"/>
          </p:cNvSpPr>
          <p:nvPr>
            <p:ph type="title" hasCustomPrompt="1"/>
          </p:nvPr>
        </p:nvSpPr>
        <p:spPr>
          <a:xfrm>
            <a:off x="311700" y="743001"/>
            <a:ext cx="8520600" cy="20064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rtl="0">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rtl="0">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rtl="0">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rtl="0">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rtl="0">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rtl="0">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rtl="0">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rtl="0">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a:spLocks noGrp="1"/>
          </p:cNvSpPr>
          <p:nvPr>
            <p:ph type="body" idx="1"/>
          </p:nvPr>
        </p:nvSpPr>
        <p:spPr>
          <a:xfrm>
            <a:off x="311700" y="2845182"/>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Clr>
                <a:schemeClr val="lt1"/>
              </a:buClr>
              <a:buSzPts val="1800"/>
              <a:buChar char="●"/>
              <a:defRPr>
                <a:solidFill>
                  <a:schemeClr val="lt1"/>
                </a:solidFill>
              </a:defRPr>
            </a:lvl1pPr>
            <a:lvl2pPr marL="914400" lvl="1" indent="-317500" algn="ctr" rtl="0">
              <a:spcBef>
                <a:spcPts val="1600"/>
              </a:spcBef>
              <a:spcAft>
                <a:spcPts val="0"/>
              </a:spcAft>
              <a:buClr>
                <a:schemeClr val="lt1"/>
              </a:buClr>
              <a:buSzPts val="1400"/>
              <a:buChar char="○"/>
              <a:defRPr>
                <a:solidFill>
                  <a:schemeClr val="lt1"/>
                </a:solidFill>
              </a:defRPr>
            </a:lvl2pPr>
            <a:lvl3pPr marL="1371600" lvl="2" indent="-317500" algn="ctr" rtl="0">
              <a:spcBef>
                <a:spcPts val="1600"/>
              </a:spcBef>
              <a:spcAft>
                <a:spcPts val="0"/>
              </a:spcAft>
              <a:buClr>
                <a:schemeClr val="lt1"/>
              </a:buClr>
              <a:buSzPts val="1400"/>
              <a:buChar char="■"/>
              <a:defRPr>
                <a:solidFill>
                  <a:schemeClr val="lt1"/>
                </a:solidFill>
              </a:defRPr>
            </a:lvl3pPr>
            <a:lvl4pPr marL="1828800" lvl="3" indent="-317500" algn="ctr" rtl="0">
              <a:spcBef>
                <a:spcPts val="1600"/>
              </a:spcBef>
              <a:spcAft>
                <a:spcPts val="0"/>
              </a:spcAft>
              <a:buClr>
                <a:schemeClr val="lt1"/>
              </a:buClr>
              <a:buSzPts val="1400"/>
              <a:buChar char="●"/>
              <a:defRPr>
                <a:solidFill>
                  <a:schemeClr val="lt1"/>
                </a:solidFill>
              </a:defRPr>
            </a:lvl4pPr>
            <a:lvl5pPr marL="2286000" lvl="4" indent="-317500" algn="ctr" rtl="0">
              <a:spcBef>
                <a:spcPts val="1600"/>
              </a:spcBef>
              <a:spcAft>
                <a:spcPts val="0"/>
              </a:spcAft>
              <a:buClr>
                <a:schemeClr val="lt1"/>
              </a:buClr>
              <a:buSzPts val="1400"/>
              <a:buChar char="○"/>
              <a:defRPr>
                <a:solidFill>
                  <a:schemeClr val="lt1"/>
                </a:solidFill>
              </a:defRPr>
            </a:lvl5pPr>
            <a:lvl6pPr marL="2743200" lvl="5" indent="-317500" algn="ctr" rtl="0">
              <a:spcBef>
                <a:spcPts val="1600"/>
              </a:spcBef>
              <a:spcAft>
                <a:spcPts val="0"/>
              </a:spcAft>
              <a:buClr>
                <a:schemeClr val="lt1"/>
              </a:buClr>
              <a:buSzPts val="1400"/>
              <a:buChar char="■"/>
              <a:defRPr>
                <a:solidFill>
                  <a:schemeClr val="lt1"/>
                </a:solidFill>
              </a:defRPr>
            </a:lvl6pPr>
            <a:lvl7pPr marL="3200400" lvl="6" indent="-317500" algn="ctr" rtl="0">
              <a:spcBef>
                <a:spcPts val="1600"/>
              </a:spcBef>
              <a:spcAft>
                <a:spcPts val="0"/>
              </a:spcAft>
              <a:buClr>
                <a:schemeClr val="lt1"/>
              </a:buClr>
              <a:buSzPts val="1400"/>
              <a:buChar char="●"/>
              <a:defRPr>
                <a:solidFill>
                  <a:schemeClr val="lt1"/>
                </a:solidFill>
              </a:defRPr>
            </a:lvl7pPr>
            <a:lvl8pPr marL="3657600" lvl="7" indent="-317500" algn="ctr" rtl="0">
              <a:spcBef>
                <a:spcPts val="1600"/>
              </a:spcBef>
              <a:spcAft>
                <a:spcPts val="0"/>
              </a:spcAft>
              <a:buClr>
                <a:schemeClr val="lt1"/>
              </a:buClr>
              <a:buSzPts val="1400"/>
              <a:buChar char="○"/>
              <a:defRPr>
                <a:solidFill>
                  <a:schemeClr val="lt1"/>
                </a:solidFill>
              </a:defRPr>
            </a:lvl8pPr>
            <a:lvl9pPr marL="4114800" lvl="8" indent="-317500" algn="ctr" rtl="0">
              <a:spcBef>
                <a:spcPts val="1600"/>
              </a:spcBef>
              <a:spcAft>
                <a:spcPts val="1600"/>
              </a:spcAft>
              <a:buClr>
                <a:schemeClr val="lt1"/>
              </a:buClr>
              <a:buSzPts val="1400"/>
              <a:buChar char="■"/>
              <a:defRPr>
                <a:solidFill>
                  <a:schemeClr val="lt1"/>
                </a:solidFill>
              </a:defRPr>
            </a:lvl9pPr>
          </a:lstStyle>
          <a:p>
            <a:endParaRPr/>
          </a:p>
        </p:txBody>
      </p:sp>
      <p:sp>
        <p:nvSpPr>
          <p:cNvPr id="51" name="Google Shape;51;p11"/>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2"/>
        <p:cNvGrpSpPr/>
        <p:nvPr/>
      </p:nvGrpSpPr>
      <p:grpSpPr>
        <a:xfrm>
          <a:off x="0" y="0"/>
          <a:ext cx="0" cy="0"/>
          <a:chOff x="0" y="0"/>
          <a:chExt cx="0" cy="0"/>
        </a:xfrm>
      </p:grpSpPr>
      <p:sp>
        <p:nvSpPr>
          <p:cNvPr id="53" name="Google Shape;53;p12"/>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8"/>
        <p:cNvGrpSpPr/>
        <p:nvPr/>
      </p:nvGrpSpPr>
      <p:grpSpPr>
        <a:xfrm>
          <a:off x="0" y="0"/>
          <a:ext cx="0" cy="0"/>
          <a:chOff x="0" y="0"/>
          <a:chExt cx="0" cy="0"/>
        </a:xfrm>
      </p:grpSpPr>
      <p:sp>
        <p:nvSpPr>
          <p:cNvPr id="59" name="Google Shape;59;p14"/>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60" name="Google Shape;60;p14"/>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800"/>
              <a:buNone/>
              <a:defRPr sz="2800"/>
            </a:lvl1pPr>
            <a:lvl2pPr lvl="1" algn="ctr" rtl="0">
              <a:lnSpc>
                <a:spcPct val="100000"/>
              </a:lnSpc>
              <a:spcBef>
                <a:spcPts val="0"/>
              </a:spcBef>
              <a:spcAft>
                <a:spcPts val="0"/>
              </a:spcAft>
              <a:buSzPts val="2800"/>
              <a:buNone/>
              <a:defRPr sz="2800"/>
            </a:lvl2pPr>
            <a:lvl3pPr lvl="2" algn="ctr" rtl="0">
              <a:lnSpc>
                <a:spcPct val="100000"/>
              </a:lnSpc>
              <a:spcBef>
                <a:spcPts val="0"/>
              </a:spcBef>
              <a:spcAft>
                <a:spcPts val="0"/>
              </a:spcAft>
              <a:buSzPts val="2800"/>
              <a:buNone/>
              <a:defRPr sz="2800"/>
            </a:lvl3pPr>
            <a:lvl4pPr lvl="3" algn="ctr" rtl="0">
              <a:lnSpc>
                <a:spcPct val="100000"/>
              </a:lnSpc>
              <a:spcBef>
                <a:spcPts val="0"/>
              </a:spcBef>
              <a:spcAft>
                <a:spcPts val="0"/>
              </a:spcAft>
              <a:buSzPts val="2800"/>
              <a:buNone/>
              <a:defRPr sz="2800"/>
            </a:lvl4pPr>
            <a:lvl5pPr lvl="4" algn="ctr" rtl="0">
              <a:lnSpc>
                <a:spcPct val="100000"/>
              </a:lnSpc>
              <a:spcBef>
                <a:spcPts val="0"/>
              </a:spcBef>
              <a:spcAft>
                <a:spcPts val="0"/>
              </a:spcAft>
              <a:buSzPts val="2800"/>
              <a:buNone/>
              <a:defRPr sz="2800"/>
            </a:lvl5pPr>
            <a:lvl6pPr lvl="5" algn="ctr" rtl="0">
              <a:lnSpc>
                <a:spcPct val="100000"/>
              </a:lnSpc>
              <a:spcBef>
                <a:spcPts val="0"/>
              </a:spcBef>
              <a:spcAft>
                <a:spcPts val="0"/>
              </a:spcAft>
              <a:buSzPts val="2800"/>
              <a:buNone/>
              <a:defRPr sz="2800"/>
            </a:lvl6pPr>
            <a:lvl7pPr lvl="6" algn="ctr" rtl="0">
              <a:lnSpc>
                <a:spcPct val="100000"/>
              </a:lnSpc>
              <a:spcBef>
                <a:spcPts val="0"/>
              </a:spcBef>
              <a:spcAft>
                <a:spcPts val="0"/>
              </a:spcAft>
              <a:buSzPts val="2800"/>
              <a:buNone/>
              <a:defRPr sz="2800"/>
            </a:lvl7pPr>
            <a:lvl8pPr lvl="7" algn="ctr" rtl="0">
              <a:lnSpc>
                <a:spcPct val="100000"/>
              </a:lnSpc>
              <a:spcBef>
                <a:spcPts val="0"/>
              </a:spcBef>
              <a:spcAft>
                <a:spcPts val="0"/>
              </a:spcAft>
              <a:buSzPts val="2800"/>
              <a:buNone/>
              <a:defRPr sz="2800"/>
            </a:lvl8pPr>
            <a:lvl9pPr lvl="8" algn="ctr" rtl="0">
              <a:lnSpc>
                <a:spcPct val="100000"/>
              </a:lnSpc>
              <a:spcBef>
                <a:spcPts val="0"/>
              </a:spcBef>
              <a:spcAft>
                <a:spcPts val="0"/>
              </a:spcAft>
              <a:buSzPts val="2800"/>
              <a:buNone/>
              <a:defRPr sz="2800"/>
            </a:lvl9pPr>
          </a:lstStyle>
          <a:p>
            <a:endParaRPr/>
          </a:p>
        </p:txBody>
      </p:sp>
      <p:sp>
        <p:nvSpPr>
          <p:cNvPr id="61" name="Google Shape;61;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2"/>
        <p:cNvGrpSpPr/>
        <p:nvPr/>
      </p:nvGrpSpPr>
      <p:grpSpPr>
        <a:xfrm>
          <a:off x="0" y="0"/>
          <a:ext cx="0" cy="0"/>
          <a:chOff x="0" y="0"/>
          <a:chExt cx="0" cy="0"/>
        </a:xfrm>
      </p:grpSpPr>
      <p:sp>
        <p:nvSpPr>
          <p:cNvPr id="63" name="Google Shape;63;p15"/>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rtl="0">
              <a:spcBef>
                <a:spcPts val="0"/>
              </a:spcBef>
              <a:spcAft>
                <a:spcPts val="0"/>
              </a:spcAft>
              <a:buSzPts val="3600"/>
              <a:buNone/>
              <a:defRPr sz="3600"/>
            </a:lvl1pPr>
            <a:lvl2pPr lvl="1" algn="ctr" rtl="0">
              <a:spcBef>
                <a:spcPts val="0"/>
              </a:spcBef>
              <a:spcAft>
                <a:spcPts val="0"/>
              </a:spcAft>
              <a:buSzPts val="3600"/>
              <a:buNone/>
              <a:defRPr sz="3600"/>
            </a:lvl2pPr>
            <a:lvl3pPr lvl="2" algn="ctr" rtl="0">
              <a:spcBef>
                <a:spcPts val="0"/>
              </a:spcBef>
              <a:spcAft>
                <a:spcPts val="0"/>
              </a:spcAft>
              <a:buSzPts val="3600"/>
              <a:buNone/>
              <a:defRPr sz="3600"/>
            </a:lvl3pPr>
            <a:lvl4pPr lvl="3" algn="ctr" rtl="0">
              <a:spcBef>
                <a:spcPts val="0"/>
              </a:spcBef>
              <a:spcAft>
                <a:spcPts val="0"/>
              </a:spcAft>
              <a:buSzPts val="3600"/>
              <a:buNone/>
              <a:defRPr sz="3600"/>
            </a:lvl4pPr>
            <a:lvl5pPr lvl="4" algn="ctr" rtl="0">
              <a:spcBef>
                <a:spcPts val="0"/>
              </a:spcBef>
              <a:spcAft>
                <a:spcPts val="0"/>
              </a:spcAft>
              <a:buSzPts val="3600"/>
              <a:buNone/>
              <a:defRPr sz="3600"/>
            </a:lvl5pPr>
            <a:lvl6pPr lvl="5" algn="ctr" rtl="0">
              <a:spcBef>
                <a:spcPts val="0"/>
              </a:spcBef>
              <a:spcAft>
                <a:spcPts val="0"/>
              </a:spcAft>
              <a:buSzPts val="3600"/>
              <a:buNone/>
              <a:defRPr sz="3600"/>
            </a:lvl6pPr>
            <a:lvl7pPr lvl="6" algn="ctr" rtl="0">
              <a:spcBef>
                <a:spcPts val="0"/>
              </a:spcBef>
              <a:spcAft>
                <a:spcPts val="0"/>
              </a:spcAft>
              <a:buSzPts val="3600"/>
              <a:buNone/>
              <a:defRPr sz="3600"/>
            </a:lvl7pPr>
            <a:lvl8pPr lvl="7" algn="ctr" rtl="0">
              <a:spcBef>
                <a:spcPts val="0"/>
              </a:spcBef>
              <a:spcAft>
                <a:spcPts val="0"/>
              </a:spcAft>
              <a:buSzPts val="3600"/>
              <a:buNone/>
              <a:defRPr sz="3600"/>
            </a:lvl8pPr>
            <a:lvl9pPr lvl="8" algn="ctr" rtl="0">
              <a:spcBef>
                <a:spcPts val="0"/>
              </a:spcBef>
              <a:spcAft>
                <a:spcPts val="0"/>
              </a:spcAft>
              <a:buSzPts val="3600"/>
              <a:buNone/>
              <a:defRPr sz="3600"/>
            </a:lvl9pPr>
          </a:lstStyle>
          <a:p>
            <a:endParaRPr/>
          </a:p>
        </p:txBody>
      </p:sp>
      <p:sp>
        <p:nvSpPr>
          <p:cNvPr id="64" name="Google Shape;64;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5"/>
        <p:cNvGrpSpPr/>
        <p:nvPr/>
      </p:nvGrpSpPr>
      <p:grpSpPr>
        <a:xfrm>
          <a:off x="0" y="0"/>
          <a:ext cx="0" cy="0"/>
          <a:chOff x="0" y="0"/>
          <a:chExt cx="0" cy="0"/>
        </a:xfrm>
      </p:grpSpPr>
      <p:sp>
        <p:nvSpPr>
          <p:cNvPr id="66" name="Google Shape;66;p1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67" name="Google Shape;67;p1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68" name="Google Shape;68;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9"/>
        <p:cNvGrpSpPr/>
        <p:nvPr/>
      </p:nvGrpSpPr>
      <p:grpSpPr>
        <a:xfrm>
          <a:off x="0" y="0"/>
          <a:ext cx="0" cy="0"/>
          <a:chOff x="0" y="0"/>
          <a:chExt cx="0" cy="0"/>
        </a:xfrm>
      </p:grpSpPr>
      <p:sp>
        <p:nvSpPr>
          <p:cNvPr id="70" name="Google Shape;70;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1" name="Google Shape;71;p17"/>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2" name="Google Shape;72;p17"/>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73" name="Google Shape;7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4"/>
        <p:cNvGrpSpPr/>
        <p:nvPr/>
      </p:nvGrpSpPr>
      <p:grpSpPr>
        <a:xfrm>
          <a:off x="0" y="0"/>
          <a:ext cx="0" cy="0"/>
          <a:chOff x="0" y="0"/>
          <a:chExt cx="0" cy="0"/>
        </a:xfrm>
      </p:grpSpPr>
      <p:sp>
        <p:nvSpPr>
          <p:cNvPr id="75" name="Google Shape;75;p18"/>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rtl="0">
              <a:spcBef>
                <a:spcPts val="0"/>
              </a:spcBef>
              <a:spcAft>
                <a:spcPts val="0"/>
              </a:spcAft>
              <a:buSzPts val="28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a:endParaRPr/>
          </a:p>
        </p:txBody>
      </p:sp>
      <p:sp>
        <p:nvSpPr>
          <p:cNvPr id="76" name="Google Shape;76;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7"/>
        <p:cNvGrpSpPr/>
        <p:nvPr/>
      </p:nvGrpSpPr>
      <p:grpSpPr>
        <a:xfrm>
          <a:off x="0" y="0"/>
          <a:ext cx="0" cy="0"/>
          <a:chOff x="0" y="0"/>
          <a:chExt cx="0" cy="0"/>
        </a:xfrm>
      </p:grpSpPr>
      <p:sp>
        <p:nvSpPr>
          <p:cNvPr id="78" name="Google Shape;78;p19"/>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79" name="Google Shape;79;p19"/>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80" name="Google Shape;80;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1"/>
        <p:cNvGrpSpPr/>
        <p:nvPr/>
      </p:nvGrpSpPr>
      <p:grpSpPr>
        <a:xfrm>
          <a:off x="0" y="0"/>
          <a:ext cx="0" cy="0"/>
          <a:chOff x="0" y="0"/>
          <a:chExt cx="0" cy="0"/>
        </a:xfrm>
      </p:grpSpPr>
      <p:sp>
        <p:nvSpPr>
          <p:cNvPr id="82" name="Google Shape;82;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rtl="0">
              <a:spcBef>
                <a:spcPts val="0"/>
              </a:spcBef>
              <a:spcAft>
                <a:spcPts val="0"/>
              </a:spcAft>
              <a:buSzPts val="4800"/>
              <a:buNone/>
              <a:defRPr sz="4800"/>
            </a:lvl1pPr>
            <a:lvl2pPr lvl="1" rtl="0">
              <a:spcBef>
                <a:spcPts val="0"/>
              </a:spcBef>
              <a:spcAft>
                <a:spcPts val="0"/>
              </a:spcAft>
              <a:buSzPts val="4800"/>
              <a:buNone/>
              <a:defRPr sz="4800"/>
            </a:lvl2pPr>
            <a:lvl3pPr lvl="2" rtl="0">
              <a:spcBef>
                <a:spcPts val="0"/>
              </a:spcBef>
              <a:spcAft>
                <a:spcPts val="0"/>
              </a:spcAft>
              <a:buSzPts val="4800"/>
              <a:buNone/>
              <a:defRPr sz="4800"/>
            </a:lvl3pPr>
            <a:lvl4pPr lvl="3" rtl="0">
              <a:spcBef>
                <a:spcPts val="0"/>
              </a:spcBef>
              <a:spcAft>
                <a:spcPts val="0"/>
              </a:spcAft>
              <a:buSzPts val="4800"/>
              <a:buNone/>
              <a:defRPr sz="4800"/>
            </a:lvl4pPr>
            <a:lvl5pPr lvl="4" rtl="0">
              <a:spcBef>
                <a:spcPts val="0"/>
              </a:spcBef>
              <a:spcAft>
                <a:spcPts val="0"/>
              </a:spcAft>
              <a:buSzPts val="4800"/>
              <a:buNone/>
              <a:defRPr sz="4800"/>
            </a:lvl5pPr>
            <a:lvl6pPr lvl="5" rtl="0">
              <a:spcBef>
                <a:spcPts val="0"/>
              </a:spcBef>
              <a:spcAft>
                <a:spcPts val="0"/>
              </a:spcAft>
              <a:buSzPts val="4800"/>
              <a:buNone/>
              <a:defRPr sz="4800"/>
            </a:lvl6pPr>
            <a:lvl7pPr lvl="6" rtl="0">
              <a:spcBef>
                <a:spcPts val="0"/>
              </a:spcBef>
              <a:spcAft>
                <a:spcPts val="0"/>
              </a:spcAft>
              <a:buSzPts val="4800"/>
              <a:buNone/>
              <a:defRPr sz="4800"/>
            </a:lvl7pPr>
            <a:lvl8pPr lvl="7" rtl="0">
              <a:spcBef>
                <a:spcPts val="0"/>
              </a:spcBef>
              <a:spcAft>
                <a:spcPts val="0"/>
              </a:spcAft>
              <a:buSzPts val="4800"/>
              <a:buNone/>
              <a:defRPr sz="4800"/>
            </a:lvl8pPr>
            <a:lvl9pPr lvl="8" rtl="0">
              <a:spcBef>
                <a:spcPts val="0"/>
              </a:spcBef>
              <a:spcAft>
                <a:spcPts val="0"/>
              </a:spcAft>
              <a:buSzPts val="4800"/>
              <a:buNone/>
              <a:defRPr sz="4800"/>
            </a:lvl9pPr>
          </a:lstStyle>
          <a:p>
            <a:endParaRPr/>
          </a:p>
        </p:txBody>
      </p:sp>
      <p:sp>
        <p:nvSpPr>
          <p:cNvPr id="83" name="Google Shape;83;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4"/>
        <p:cNvGrpSpPr/>
        <p:nvPr/>
      </p:nvGrpSpPr>
      <p:grpSpPr>
        <a:xfrm>
          <a:off x="0" y="0"/>
          <a:ext cx="0" cy="0"/>
          <a:chOff x="0" y="0"/>
          <a:chExt cx="0" cy="0"/>
        </a:xfrm>
      </p:grpSpPr>
      <p:sp>
        <p:nvSpPr>
          <p:cNvPr id="85" name="Google Shape;85;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21"/>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4200"/>
              <a:buNone/>
              <a:defRPr sz="4200"/>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87" name="Google Shape;87;p21"/>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88" name="Google Shape;88;p21"/>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89" name="Google Shape;89;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 name="Google Shape;16;p3"/>
          <p:cNvSpPr txBox="1">
            <a:spLocks noGrp="1"/>
          </p:cNvSpPr>
          <p:nvPr>
            <p:ph type="title"/>
          </p:nvPr>
        </p:nvSpPr>
        <p:spPr>
          <a:xfrm>
            <a:off x="485875" y="1714500"/>
            <a:ext cx="8183700" cy="785700"/>
          </a:xfrm>
          <a:prstGeom prst="rect">
            <a:avLst/>
          </a:prstGeom>
        </p:spPr>
        <p:txBody>
          <a:bodyPr spcFirstLastPara="1" wrap="square" lIns="91425" tIns="91425" rIns="91425" bIns="91425" anchor="b" anchorCtr="0">
            <a:noAutofit/>
          </a:bodyPr>
          <a:lstStyle>
            <a:lvl1pPr lvl="0" rtl="0">
              <a:spcBef>
                <a:spcPts val="0"/>
              </a:spcBef>
              <a:spcAft>
                <a:spcPts val="0"/>
              </a:spcAft>
              <a:buSzPts val="3600"/>
              <a:buNone/>
              <a:defRPr sz="3600"/>
            </a:lvl1pPr>
            <a:lvl2pPr lvl="1" rtl="0">
              <a:spcBef>
                <a:spcPts val="0"/>
              </a:spcBef>
              <a:spcAft>
                <a:spcPts val="0"/>
              </a:spcAft>
              <a:buSzPts val="3600"/>
              <a:buNone/>
              <a:defRPr sz="3600"/>
            </a:lvl2pPr>
            <a:lvl3pPr lvl="2" rtl="0">
              <a:spcBef>
                <a:spcPts val="0"/>
              </a:spcBef>
              <a:spcAft>
                <a:spcPts val="0"/>
              </a:spcAft>
              <a:buSzPts val="3600"/>
              <a:buNone/>
              <a:defRPr sz="3600"/>
            </a:lvl3pPr>
            <a:lvl4pPr lvl="3" rtl="0">
              <a:spcBef>
                <a:spcPts val="0"/>
              </a:spcBef>
              <a:spcAft>
                <a:spcPts val="0"/>
              </a:spcAft>
              <a:buSzPts val="3600"/>
              <a:buNone/>
              <a:defRPr sz="3600"/>
            </a:lvl4pPr>
            <a:lvl5pPr lvl="4" rtl="0">
              <a:spcBef>
                <a:spcPts val="0"/>
              </a:spcBef>
              <a:spcAft>
                <a:spcPts val="0"/>
              </a:spcAft>
              <a:buSzPts val="3600"/>
              <a:buNone/>
              <a:defRPr sz="3600"/>
            </a:lvl5pPr>
            <a:lvl6pPr lvl="5" rtl="0">
              <a:spcBef>
                <a:spcPts val="0"/>
              </a:spcBef>
              <a:spcAft>
                <a:spcPts val="0"/>
              </a:spcAft>
              <a:buSzPts val="3600"/>
              <a:buNone/>
              <a:defRPr sz="3600"/>
            </a:lvl6pPr>
            <a:lvl7pPr lvl="6" rtl="0">
              <a:spcBef>
                <a:spcPts val="0"/>
              </a:spcBef>
              <a:spcAft>
                <a:spcPts val="0"/>
              </a:spcAft>
              <a:buSzPts val="3600"/>
              <a:buNone/>
              <a:defRPr sz="3600"/>
            </a:lvl7pPr>
            <a:lvl8pPr lvl="7" rtl="0">
              <a:spcBef>
                <a:spcPts val="0"/>
              </a:spcBef>
              <a:spcAft>
                <a:spcPts val="0"/>
              </a:spcAft>
              <a:buSzPts val="3600"/>
              <a:buNone/>
              <a:defRPr sz="3600"/>
            </a:lvl8pPr>
            <a:lvl9pPr lvl="8" rtl="0">
              <a:spcBef>
                <a:spcPts val="0"/>
              </a:spcBef>
              <a:spcAft>
                <a:spcPts val="0"/>
              </a:spcAft>
              <a:buSzPts val="3600"/>
              <a:buNone/>
              <a:defRPr sz="3600"/>
            </a:lvl9pPr>
          </a:lstStyle>
          <a:p>
            <a:endParaRPr/>
          </a:p>
        </p:txBody>
      </p:sp>
      <p:sp>
        <p:nvSpPr>
          <p:cNvPr id="17" name="Google Shape;17;p3"/>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0"/>
        <p:cNvGrpSpPr/>
        <p:nvPr/>
      </p:nvGrpSpPr>
      <p:grpSpPr>
        <a:xfrm>
          <a:off x="0" y="0"/>
          <a:ext cx="0" cy="0"/>
          <a:chOff x="0" y="0"/>
          <a:chExt cx="0" cy="0"/>
        </a:xfrm>
      </p:grpSpPr>
      <p:sp>
        <p:nvSpPr>
          <p:cNvPr id="91" name="Google Shape;91;p22"/>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1800"/>
              <a:buNone/>
              <a:defRPr/>
            </a:lvl1pPr>
          </a:lstStyle>
          <a:p>
            <a:endParaRPr/>
          </a:p>
        </p:txBody>
      </p:sp>
      <p:sp>
        <p:nvSpPr>
          <p:cNvPr id="92" name="Google Shape;92;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3"/>
        <p:cNvGrpSpPr/>
        <p:nvPr/>
      </p:nvGrpSpPr>
      <p:grpSpPr>
        <a:xfrm>
          <a:off x="0" y="0"/>
          <a:ext cx="0" cy="0"/>
          <a:chOff x="0" y="0"/>
          <a:chExt cx="0" cy="0"/>
        </a:xfrm>
      </p:grpSpPr>
      <p:sp>
        <p:nvSpPr>
          <p:cNvPr id="94" name="Google Shape;94;p23"/>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12000"/>
              <a:buNone/>
              <a:defRPr sz="12000"/>
            </a:lvl1pPr>
            <a:lvl2pPr lvl="1" algn="ctr" rtl="0">
              <a:spcBef>
                <a:spcPts val="0"/>
              </a:spcBef>
              <a:spcAft>
                <a:spcPts val="0"/>
              </a:spcAft>
              <a:buSzPts val="12000"/>
              <a:buNone/>
              <a:defRPr sz="12000"/>
            </a:lvl2pPr>
            <a:lvl3pPr lvl="2" algn="ctr" rtl="0">
              <a:spcBef>
                <a:spcPts val="0"/>
              </a:spcBef>
              <a:spcAft>
                <a:spcPts val="0"/>
              </a:spcAft>
              <a:buSzPts val="12000"/>
              <a:buNone/>
              <a:defRPr sz="12000"/>
            </a:lvl3pPr>
            <a:lvl4pPr lvl="3" algn="ctr" rtl="0">
              <a:spcBef>
                <a:spcPts val="0"/>
              </a:spcBef>
              <a:spcAft>
                <a:spcPts val="0"/>
              </a:spcAft>
              <a:buSzPts val="12000"/>
              <a:buNone/>
              <a:defRPr sz="12000"/>
            </a:lvl4pPr>
            <a:lvl5pPr lvl="4" algn="ctr" rtl="0">
              <a:spcBef>
                <a:spcPts val="0"/>
              </a:spcBef>
              <a:spcAft>
                <a:spcPts val="0"/>
              </a:spcAft>
              <a:buSzPts val="12000"/>
              <a:buNone/>
              <a:defRPr sz="12000"/>
            </a:lvl5pPr>
            <a:lvl6pPr lvl="5" algn="ctr" rtl="0">
              <a:spcBef>
                <a:spcPts val="0"/>
              </a:spcBef>
              <a:spcAft>
                <a:spcPts val="0"/>
              </a:spcAft>
              <a:buSzPts val="12000"/>
              <a:buNone/>
              <a:defRPr sz="12000"/>
            </a:lvl6pPr>
            <a:lvl7pPr lvl="6" algn="ctr" rtl="0">
              <a:spcBef>
                <a:spcPts val="0"/>
              </a:spcBef>
              <a:spcAft>
                <a:spcPts val="0"/>
              </a:spcAft>
              <a:buSzPts val="12000"/>
              <a:buNone/>
              <a:defRPr sz="12000"/>
            </a:lvl7pPr>
            <a:lvl8pPr lvl="7" algn="ctr" rtl="0">
              <a:spcBef>
                <a:spcPts val="0"/>
              </a:spcBef>
              <a:spcAft>
                <a:spcPts val="0"/>
              </a:spcAft>
              <a:buSzPts val="12000"/>
              <a:buNone/>
              <a:defRPr sz="12000"/>
            </a:lvl8pPr>
            <a:lvl9pPr lvl="8" algn="ctr" rtl="0">
              <a:spcBef>
                <a:spcPts val="0"/>
              </a:spcBef>
              <a:spcAft>
                <a:spcPts val="0"/>
              </a:spcAft>
              <a:buSzPts val="12000"/>
              <a:buNone/>
              <a:defRPr sz="12000"/>
            </a:lvl9pPr>
          </a:lstStyle>
          <a:p>
            <a:r>
              <a:t>xx%</a:t>
            </a:r>
          </a:p>
        </p:txBody>
      </p:sp>
      <p:sp>
        <p:nvSpPr>
          <p:cNvPr id="95" name="Google Shape;95;p23"/>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rtl="0">
              <a:spcBef>
                <a:spcPts val="0"/>
              </a:spcBef>
              <a:spcAft>
                <a:spcPts val="0"/>
              </a:spcAft>
              <a:buSzPts val="1800"/>
              <a:buChar char="●"/>
              <a:defRPr/>
            </a:lvl1pPr>
            <a:lvl2pPr marL="914400" lvl="1" indent="-317500" algn="ctr" rtl="0">
              <a:spcBef>
                <a:spcPts val="1600"/>
              </a:spcBef>
              <a:spcAft>
                <a:spcPts val="0"/>
              </a:spcAft>
              <a:buSzPts val="1400"/>
              <a:buChar char="○"/>
              <a:defRPr/>
            </a:lvl2pPr>
            <a:lvl3pPr marL="1371600" lvl="2" indent="-317500" algn="ctr" rtl="0">
              <a:spcBef>
                <a:spcPts val="1600"/>
              </a:spcBef>
              <a:spcAft>
                <a:spcPts val="0"/>
              </a:spcAft>
              <a:buSzPts val="1400"/>
              <a:buChar char="■"/>
              <a:defRPr/>
            </a:lvl3pPr>
            <a:lvl4pPr marL="1828800" lvl="3" indent="-317500" algn="ctr" rtl="0">
              <a:spcBef>
                <a:spcPts val="1600"/>
              </a:spcBef>
              <a:spcAft>
                <a:spcPts val="0"/>
              </a:spcAft>
              <a:buSzPts val="1400"/>
              <a:buChar char="●"/>
              <a:defRPr/>
            </a:lvl4pPr>
            <a:lvl5pPr marL="2286000" lvl="4" indent="-317500" algn="ctr" rtl="0">
              <a:spcBef>
                <a:spcPts val="1600"/>
              </a:spcBef>
              <a:spcAft>
                <a:spcPts val="0"/>
              </a:spcAft>
              <a:buSzPts val="1400"/>
              <a:buChar char="○"/>
              <a:defRPr/>
            </a:lvl5pPr>
            <a:lvl6pPr marL="2743200" lvl="5" indent="-317500" algn="ctr" rtl="0">
              <a:spcBef>
                <a:spcPts val="1600"/>
              </a:spcBef>
              <a:spcAft>
                <a:spcPts val="0"/>
              </a:spcAft>
              <a:buSzPts val="1400"/>
              <a:buChar char="■"/>
              <a:defRPr/>
            </a:lvl6pPr>
            <a:lvl7pPr marL="3200400" lvl="6" indent="-317500" algn="ctr" rtl="0">
              <a:spcBef>
                <a:spcPts val="1600"/>
              </a:spcBef>
              <a:spcAft>
                <a:spcPts val="0"/>
              </a:spcAft>
              <a:buSzPts val="1400"/>
              <a:buChar char="●"/>
              <a:defRPr/>
            </a:lvl7pPr>
            <a:lvl8pPr marL="3657600" lvl="7" indent="-317500" algn="ctr" rtl="0">
              <a:spcBef>
                <a:spcPts val="1600"/>
              </a:spcBef>
              <a:spcAft>
                <a:spcPts val="0"/>
              </a:spcAft>
              <a:buSzPts val="1400"/>
              <a:buChar char="○"/>
              <a:defRPr/>
            </a:lvl8pPr>
            <a:lvl9pPr marL="4114800" lvl="8" indent="-317500" algn="ctr" rtl="0">
              <a:spcBef>
                <a:spcPts val="1600"/>
              </a:spcBef>
              <a:spcAft>
                <a:spcPts val="1600"/>
              </a:spcAft>
              <a:buSzPts val="1400"/>
              <a:buChar char="■"/>
              <a:defRPr/>
            </a:lvl9pPr>
          </a:lstStyle>
          <a:p>
            <a:endParaRPr/>
          </a:p>
        </p:txBody>
      </p:sp>
      <p:sp>
        <p:nvSpPr>
          <p:cNvPr id="96" name="Google Shape;96;p2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7"/>
        <p:cNvGrpSpPr/>
        <p:nvPr/>
      </p:nvGrpSpPr>
      <p:grpSpPr>
        <a:xfrm>
          <a:off x="0" y="0"/>
          <a:ext cx="0" cy="0"/>
          <a:chOff x="0" y="0"/>
          <a:chExt cx="0" cy="0"/>
        </a:xfrm>
      </p:grpSpPr>
      <p:sp>
        <p:nvSpPr>
          <p:cNvPr id="98" name="Google Shape;98;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8"/>
        <p:cNvGrpSpPr/>
        <p:nvPr/>
      </p:nvGrpSpPr>
      <p:grpSpPr>
        <a:xfrm>
          <a:off x="0" y="0"/>
          <a:ext cx="0" cy="0"/>
          <a:chOff x="0" y="0"/>
          <a:chExt cx="0" cy="0"/>
        </a:xfrm>
      </p:grpSpPr>
      <p:sp>
        <p:nvSpPr>
          <p:cNvPr id="19" name="Google Shape;19;p4"/>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0" name="Google Shape;20;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rtl="0">
              <a:spcBef>
                <a:spcPts val="0"/>
              </a:spcBef>
              <a:spcAft>
                <a:spcPts val="0"/>
              </a:spcAft>
              <a:buSzPts val="1800"/>
              <a:buChar char="●"/>
              <a:defRPr/>
            </a:lvl1pPr>
            <a:lvl2pPr marL="914400" lvl="1" indent="-317500" rtl="0">
              <a:spcBef>
                <a:spcPts val="1600"/>
              </a:spcBef>
              <a:spcAft>
                <a:spcPts val="0"/>
              </a:spcAft>
              <a:buSzPts val="1400"/>
              <a:buChar char="○"/>
              <a:defRPr/>
            </a:lvl2pPr>
            <a:lvl3pPr marL="1371600" lvl="2" indent="-317500" rtl="0">
              <a:spcBef>
                <a:spcPts val="1600"/>
              </a:spcBef>
              <a:spcAft>
                <a:spcPts val="0"/>
              </a:spcAft>
              <a:buSzPts val="1400"/>
              <a:buChar char="■"/>
              <a:defRPr/>
            </a:lvl3pPr>
            <a:lvl4pPr marL="1828800" lvl="3" indent="-317500" rtl="0">
              <a:spcBef>
                <a:spcPts val="1600"/>
              </a:spcBef>
              <a:spcAft>
                <a:spcPts val="0"/>
              </a:spcAft>
              <a:buSzPts val="1400"/>
              <a:buChar char="●"/>
              <a:defRPr/>
            </a:lvl4pPr>
            <a:lvl5pPr marL="2286000" lvl="4" indent="-317500" rtl="0">
              <a:spcBef>
                <a:spcPts val="1600"/>
              </a:spcBef>
              <a:spcAft>
                <a:spcPts val="0"/>
              </a:spcAft>
              <a:buSzPts val="1400"/>
              <a:buChar char="○"/>
              <a:defRPr/>
            </a:lvl5pPr>
            <a:lvl6pPr marL="2743200" lvl="5" indent="-317500" rtl="0">
              <a:spcBef>
                <a:spcPts val="1600"/>
              </a:spcBef>
              <a:spcAft>
                <a:spcPts val="0"/>
              </a:spcAft>
              <a:buSzPts val="1400"/>
              <a:buChar char="■"/>
              <a:defRPr/>
            </a:lvl6pPr>
            <a:lvl7pPr marL="3200400" lvl="6" indent="-317500" rtl="0">
              <a:spcBef>
                <a:spcPts val="1600"/>
              </a:spcBef>
              <a:spcAft>
                <a:spcPts val="0"/>
              </a:spcAft>
              <a:buSzPts val="1400"/>
              <a:buChar char="●"/>
              <a:defRPr/>
            </a:lvl7pPr>
            <a:lvl8pPr marL="3657600" lvl="7" indent="-317500" rtl="0">
              <a:spcBef>
                <a:spcPts val="1600"/>
              </a:spcBef>
              <a:spcAft>
                <a:spcPts val="0"/>
              </a:spcAft>
              <a:buSzPts val="1400"/>
              <a:buChar char="○"/>
              <a:defRPr/>
            </a:lvl8pPr>
            <a:lvl9pPr marL="4114800" lvl="8" indent="-317500" rtl="0">
              <a:spcBef>
                <a:spcPts val="1600"/>
              </a:spcBef>
              <a:spcAft>
                <a:spcPts val="1600"/>
              </a:spcAft>
              <a:buSzPts val="1400"/>
              <a:buChar char="■"/>
              <a:defRPr/>
            </a:lvl9pPr>
          </a:lstStyle>
          <a:p>
            <a:endParaRPr/>
          </a:p>
        </p:txBody>
      </p:sp>
      <p:sp>
        <p:nvSpPr>
          <p:cNvPr id="21" name="Google Shape;21;p4"/>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2"/>
        <p:cNvGrpSpPr/>
        <p:nvPr/>
      </p:nvGrpSpPr>
      <p:grpSpPr>
        <a:xfrm>
          <a:off x="0" y="0"/>
          <a:ext cx="0" cy="0"/>
          <a:chOff x="0" y="0"/>
          <a:chExt cx="0" cy="0"/>
        </a:xfrm>
      </p:grpSpPr>
      <p:sp>
        <p:nvSpPr>
          <p:cNvPr id="23" name="Google Shape;23;p5"/>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4" name="Google Shape;24;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5" name="Google Shape;25;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rtl="0">
              <a:spcBef>
                <a:spcPts val="0"/>
              </a:spcBef>
              <a:spcAft>
                <a:spcPts val="0"/>
              </a:spcAft>
              <a:buSzPts val="1400"/>
              <a:buChar char="●"/>
              <a:defRPr sz="14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26" name="Google Shape;26;p5"/>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6"/>
          <p:cNvSpPr txBox="1">
            <a:spLocks noGrp="1"/>
          </p:cNvSpPr>
          <p:nvPr>
            <p:ph type="title"/>
          </p:nvPr>
        </p:nvSpPr>
        <p:spPr>
          <a:xfrm>
            <a:off x="311700" y="445025"/>
            <a:ext cx="8520600" cy="623400"/>
          </a:xfrm>
          <a:prstGeom prst="rect">
            <a:avLst/>
          </a:prstGeom>
        </p:spPr>
        <p:txBody>
          <a:bodyPr spcFirstLastPara="1" wrap="square" lIns="91425" tIns="91425" rIns="91425" bIns="91425" anchor="t" anchorCtr="0">
            <a:noAutofit/>
          </a:bodyPr>
          <a:lstStyle>
            <a:lvl1pPr lvl="0" rtl="0">
              <a:spcBef>
                <a:spcPts val="0"/>
              </a:spcBef>
              <a:spcAft>
                <a:spcPts val="0"/>
              </a:spcAft>
              <a:buSzPts val="3000"/>
              <a:buNone/>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29" name="Google Shape;29;p6"/>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rtl="0">
              <a:spcBef>
                <a:spcPts val="0"/>
              </a:spcBef>
              <a:spcAft>
                <a:spcPts val="0"/>
              </a:spcAft>
              <a:buSzPts val="2400"/>
              <a:buNone/>
              <a:defRPr sz="2400"/>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32" name="Google Shape;32;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rtl="0">
              <a:spcBef>
                <a:spcPts val="0"/>
              </a:spcBef>
              <a:spcAft>
                <a:spcPts val="0"/>
              </a:spcAft>
              <a:buSzPts val="1200"/>
              <a:buChar char="●"/>
              <a:defRPr sz="1200"/>
            </a:lvl1pPr>
            <a:lvl2pPr marL="914400" lvl="1" indent="-304800" rtl="0">
              <a:spcBef>
                <a:spcPts val="1600"/>
              </a:spcBef>
              <a:spcAft>
                <a:spcPts val="0"/>
              </a:spcAft>
              <a:buSzPts val="1200"/>
              <a:buChar char="○"/>
              <a:defRPr sz="1200"/>
            </a:lvl2pPr>
            <a:lvl3pPr marL="1371600" lvl="2" indent="-304800" rtl="0">
              <a:spcBef>
                <a:spcPts val="1600"/>
              </a:spcBef>
              <a:spcAft>
                <a:spcPts val="0"/>
              </a:spcAft>
              <a:buSzPts val="1200"/>
              <a:buChar char="■"/>
              <a:defRPr sz="1200"/>
            </a:lvl3pPr>
            <a:lvl4pPr marL="1828800" lvl="3" indent="-304800" rtl="0">
              <a:spcBef>
                <a:spcPts val="1600"/>
              </a:spcBef>
              <a:spcAft>
                <a:spcPts val="0"/>
              </a:spcAft>
              <a:buSzPts val="1200"/>
              <a:buChar char="●"/>
              <a:defRPr sz="1200"/>
            </a:lvl4pPr>
            <a:lvl5pPr marL="2286000" lvl="4" indent="-304800" rtl="0">
              <a:spcBef>
                <a:spcPts val="1600"/>
              </a:spcBef>
              <a:spcAft>
                <a:spcPts val="0"/>
              </a:spcAft>
              <a:buSzPts val="1200"/>
              <a:buChar char="○"/>
              <a:defRPr sz="1200"/>
            </a:lvl5pPr>
            <a:lvl6pPr marL="2743200" lvl="5" indent="-304800" rtl="0">
              <a:spcBef>
                <a:spcPts val="1600"/>
              </a:spcBef>
              <a:spcAft>
                <a:spcPts val="0"/>
              </a:spcAft>
              <a:buSzPts val="1200"/>
              <a:buChar char="■"/>
              <a:defRPr sz="1200"/>
            </a:lvl6pPr>
            <a:lvl7pPr marL="3200400" lvl="6" indent="-304800" rtl="0">
              <a:spcBef>
                <a:spcPts val="1600"/>
              </a:spcBef>
              <a:spcAft>
                <a:spcPts val="0"/>
              </a:spcAft>
              <a:buSzPts val="1200"/>
              <a:buChar char="●"/>
              <a:defRPr sz="1200"/>
            </a:lvl7pPr>
            <a:lvl8pPr marL="3657600" lvl="7" indent="-304800" rtl="0">
              <a:spcBef>
                <a:spcPts val="1600"/>
              </a:spcBef>
              <a:spcAft>
                <a:spcPts val="0"/>
              </a:spcAft>
              <a:buSzPts val="1200"/>
              <a:buChar char="○"/>
              <a:defRPr sz="1200"/>
            </a:lvl8pPr>
            <a:lvl9pPr marL="4114800" lvl="8" indent="-304800" rtl="0">
              <a:spcBef>
                <a:spcPts val="1600"/>
              </a:spcBef>
              <a:spcAft>
                <a:spcPts val="1600"/>
              </a:spcAft>
              <a:buSzPts val="1200"/>
              <a:buChar char="■"/>
              <a:defRPr sz="1200"/>
            </a:lvl9pPr>
          </a:lstStyle>
          <a:p>
            <a:endParaRPr/>
          </a:p>
        </p:txBody>
      </p:sp>
      <p:sp>
        <p:nvSpPr>
          <p:cNvPr id="33" name="Google Shape;33;p7"/>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2"/>
        </a:solidFill>
        <a:effectLst/>
      </p:bgPr>
    </p:bg>
    <p:spTree>
      <p:nvGrpSpPr>
        <p:cNvPr id="1" name="Shape 34"/>
        <p:cNvGrpSpPr/>
        <p:nvPr/>
      </p:nvGrpSpPr>
      <p:grpSpPr>
        <a:xfrm>
          <a:off x="0" y="0"/>
          <a:ext cx="0" cy="0"/>
          <a:chOff x="0" y="0"/>
          <a:chExt cx="0" cy="0"/>
        </a:xfrm>
      </p:grpSpPr>
      <p:sp>
        <p:nvSpPr>
          <p:cNvPr id="35" name="Google Shape;35;p8"/>
          <p:cNvSpPr txBox="1">
            <a:spLocks noGrp="1"/>
          </p:cNvSpPr>
          <p:nvPr>
            <p:ph type="title"/>
          </p:nvPr>
        </p:nvSpPr>
        <p:spPr>
          <a:xfrm>
            <a:off x="490250" y="526350"/>
            <a:ext cx="5604000" cy="4090800"/>
          </a:xfrm>
          <a:prstGeom prst="rect">
            <a:avLst/>
          </a:prstGeom>
        </p:spPr>
        <p:txBody>
          <a:bodyPr spcFirstLastPara="1" wrap="square" lIns="91425" tIns="91425" rIns="91425" bIns="91425" anchor="ctr" anchorCtr="0">
            <a:noAutofit/>
          </a:bodyPr>
          <a:lstStyle>
            <a:lvl1pPr lvl="0" rtl="0">
              <a:spcBef>
                <a:spcPts val="0"/>
              </a:spcBef>
              <a:spcAft>
                <a:spcPts val="0"/>
              </a:spcAft>
              <a:buClr>
                <a:schemeClr val="lt1"/>
              </a:buClr>
              <a:buSzPts val="4800"/>
              <a:buNone/>
              <a:defRPr sz="4800">
                <a:solidFill>
                  <a:schemeClr val="lt1"/>
                </a:solidFill>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36" name="Google Shape;36;p8"/>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39" name="Google Shape;39;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40" name="Google Shape;40;p9"/>
          <p:cNvSpPr txBox="1">
            <a:spLocks noGrp="1"/>
          </p:cNvSpPr>
          <p:nvPr>
            <p:ph type="title"/>
          </p:nvPr>
        </p:nvSpPr>
        <p:spPr>
          <a:xfrm>
            <a:off x="265500" y="1181700"/>
            <a:ext cx="4045200" cy="1533600"/>
          </a:xfrm>
          <a:prstGeom prst="rect">
            <a:avLst/>
          </a:prstGeom>
        </p:spPr>
        <p:txBody>
          <a:bodyPr spcFirstLastPara="1" wrap="square" lIns="91425" tIns="91425" rIns="91425" bIns="91425" anchor="b" anchorCtr="0">
            <a:noAutofit/>
          </a:bodyPr>
          <a:lstStyle>
            <a:lvl1pPr lvl="0" algn="ctr" rtl="0">
              <a:spcBef>
                <a:spcPts val="0"/>
              </a:spcBef>
              <a:spcAft>
                <a:spcPts val="0"/>
              </a:spcAft>
              <a:buSzPts val="3800"/>
              <a:buNone/>
              <a:defRPr sz="3800"/>
            </a:lvl1pPr>
            <a:lvl2pPr lvl="1" algn="ctr" rtl="0">
              <a:spcBef>
                <a:spcPts val="0"/>
              </a:spcBef>
              <a:spcAft>
                <a:spcPts val="0"/>
              </a:spcAft>
              <a:buSzPts val="3800"/>
              <a:buNone/>
              <a:defRPr sz="3800"/>
            </a:lvl2pPr>
            <a:lvl3pPr lvl="2" algn="ctr" rtl="0">
              <a:spcBef>
                <a:spcPts val="0"/>
              </a:spcBef>
              <a:spcAft>
                <a:spcPts val="0"/>
              </a:spcAft>
              <a:buSzPts val="3800"/>
              <a:buNone/>
              <a:defRPr sz="3800"/>
            </a:lvl3pPr>
            <a:lvl4pPr lvl="3" algn="ctr" rtl="0">
              <a:spcBef>
                <a:spcPts val="0"/>
              </a:spcBef>
              <a:spcAft>
                <a:spcPts val="0"/>
              </a:spcAft>
              <a:buSzPts val="3800"/>
              <a:buNone/>
              <a:defRPr sz="3800"/>
            </a:lvl4pPr>
            <a:lvl5pPr lvl="4" algn="ctr" rtl="0">
              <a:spcBef>
                <a:spcPts val="0"/>
              </a:spcBef>
              <a:spcAft>
                <a:spcPts val="0"/>
              </a:spcAft>
              <a:buSzPts val="3800"/>
              <a:buNone/>
              <a:defRPr sz="3800"/>
            </a:lvl5pPr>
            <a:lvl6pPr lvl="5" algn="ctr" rtl="0">
              <a:spcBef>
                <a:spcPts val="0"/>
              </a:spcBef>
              <a:spcAft>
                <a:spcPts val="0"/>
              </a:spcAft>
              <a:buSzPts val="3800"/>
              <a:buNone/>
              <a:defRPr sz="3800"/>
            </a:lvl6pPr>
            <a:lvl7pPr lvl="6" algn="ctr" rtl="0">
              <a:spcBef>
                <a:spcPts val="0"/>
              </a:spcBef>
              <a:spcAft>
                <a:spcPts val="0"/>
              </a:spcAft>
              <a:buSzPts val="3800"/>
              <a:buNone/>
              <a:defRPr sz="3800"/>
            </a:lvl7pPr>
            <a:lvl8pPr lvl="7" algn="ctr" rtl="0">
              <a:spcBef>
                <a:spcPts val="0"/>
              </a:spcBef>
              <a:spcAft>
                <a:spcPts val="0"/>
              </a:spcAft>
              <a:buSzPts val="3800"/>
              <a:buNone/>
              <a:defRPr sz="3800"/>
            </a:lvl8pPr>
            <a:lvl9pPr lvl="8" algn="ctr" rtl="0">
              <a:spcBef>
                <a:spcPts val="0"/>
              </a:spcBef>
              <a:spcAft>
                <a:spcPts val="0"/>
              </a:spcAft>
              <a:buSzPts val="3800"/>
              <a:buNone/>
              <a:defRPr sz="3800"/>
            </a:lvl9pPr>
          </a:lstStyle>
          <a:p>
            <a:endParaRPr/>
          </a:p>
        </p:txBody>
      </p:sp>
      <p:sp>
        <p:nvSpPr>
          <p:cNvPr id="41" name="Google Shape;41;p9"/>
          <p:cNvSpPr txBox="1">
            <a:spLocks noGrp="1"/>
          </p:cNvSpPr>
          <p:nvPr>
            <p:ph type="subTitle" idx="1"/>
          </p:nvPr>
        </p:nvSpPr>
        <p:spPr>
          <a:xfrm>
            <a:off x="265500" y="2769001"/>
            <a:ext cx="4045200" cy="13455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SzPts val="2100"/>
              <a:buNone/>
              <a:defRPr sz="2100"/>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42" name="Google Shape;42;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Autofit/>
          </a:bodyPr>
          <a:lstStyle>
            <a:lvl1pPr marL="457200" lvl="0" indent="-342900" rtl="0">
              <a:spcBef>
                <a:spcPts val="0"/>
              </a:spcBef>
              <a:spcAft>
                <a:spcPts val="0"/>
              </a:spcAft>
              <a:buClr>
                <a:schemeClr val="lt1"/>
              </a:buClr>
              <a:buSzPts val="1800"/>
              <a:buChar char="●"/>
              <a:defRPr>
                <a:solidFill>
                  <a:schemeClr val="lt1"/>
                </a:solidFill>
              </a:defRPr>
            </a:lvl1pPr>
            <a:lvl2pPr marL="914400" lvl="1" indent="-317500" rtl="0">
              <a:spcBef>
                <a:spcPts val="1600"/>
              </a:spcBef>
              <a:spcAft>
                <a:spcPts val="0"/>
              </a:spcAft>
              <a:buClr>
                <a:schemeClr val="lt1"/>
              </a:buClr>
              <a:buSzPts val="1400"/>
              <a:buChar char="○"/>
              <a:defRPr>
                <a:solidFill>
                  <a:schemeClr val="lt1"/>
                </a:solidFill>
              </a:defRPr>
            </a:lvl2pPr>
            <a:lvl3pPr marL="1371600" lvl="2" indent="-317500" rtl="0">
              <a:spcBef>
                <a:spcPts val="1600"/>
              </a:spcBef>
              <a:spcAft>
                <a:spcPts val="0"/>
              </a:spcAft>
              <a:buClr>
                <a:schemeClr val="lt1"/>
              </a:buClr>
              <a:buSzPts val="1400"/>
              <a:buChar char="■"/>
              <a:defRPr>
                <a:solidFill>
                  <a:schemeClr val="lt1"/>
                </a:solidFill>
              </a:defRPr>
            </a:lvl3pPr>
            <a:lvl4pPr marL="1828800" lvl="3" indent="-317500" rtl="0">
              <a:spcBef>
                <a:spcPts val="1600"/>
              </a:spcBef>
              <a:spcAft>
                <a:spcPts val="0"/>
              </a:spcAft>
              <a:buClr>
                <a:schemeClr val="lt1"/>
              </a:buClr>
              <a:buSzPts val="1400"/>
              <a:buChar char="●"/>
              <a:defRPr>
                <a:solidFill>
                  <a:schemeClr val="lt1"/>
                </a:solidFill>
              </a:defRPr>
            </a:lvl4pPr>
            <a:lvl5pPr marL="2286000" lvl="4" indent="-317500" rtl="0">
              <a:spcBef>
                <a:spcPts val="1600"/>
              </a:spcBef>
              <a:spcAft>
                <a:spcPts val="0"/>
              </a:spcAft>
              <a:buClr>
                <a:schemeClr val="lt1"/>
              </a:buClr>
              <a:buSzPts val="1400"/>
              <a:buChar char="○"/>
              <a:defRPr>
                <a:solidFill>
                  <a:schemeClr val="lt1"/>
                </a:solidFill>
              </a:defRPr>
            </a:lvl5pPr>
            <a:lvl6pPr marL="2743200" lvl="5" indent="-317500" rtl="0">
              <a:spcBef>
                <a:spcPts val="1600"/>
              </a:spcBef>
              <a:spcAft>
                <a:spcPts val="0"/>
              </a:spcAft>
              <a:buClr>
                <a:schemeClr val="lt1"/>
              </a:buClr>
              <a:buSzPts val="1400"/>
              <a:buChar char="■"/>
              <a:defRPr>
                <a:solidFill>
                  <a:schemeClr val="lt1"/>
                </a:solidFill>
              </a:defRPr>
            </a:lvl6pPr>
            <a:lvl7pPr marL="3200400" lvl="6" indent="-317500" rtl="0">
              <a:spcBef>
                <a:spcPts val="1600"/>
              </a:spcBef>
              <a:spcAft>
                <a:spcPts val="0"/>
              </a:spcAft>
              <a:buClr>
                <a:schemeClr val="lt1"/>
              </a:buClr>
              <a:buSzPts val="1400"/>
              <a:buChar char="●"/>
              <a:defRPr>
                <a:solidFill>
                  <a:schemeClr val="lt1"/>
                </a:solidFill>
              </a:defRPr>
            </a:lvl7pPr>
            <a:lvl8pPr marL="3657600" lvl="7" indent="-317500" rtl="0">
              <a:spcBef>
                <a:spcPts val="1600"/>
              </a:spcBef>
              <a:spcAft>
                <a:spcPts val="0"/>
              </a:spcAft>
              <a:buClr>
                <a:schemeClr val="lt1"/>
              </a:buClr>
              <a:buSzPts val="1400"/>
              <a:buChar char="○"/>
              <a:defRPr>
                <a:solidFill>
                  <a:schemeClr val="lt1"/>
                </a:solidFill>
              </a:defRPr>
            </a:lvl8pPr>
            <a:lvl9pPr marL="4114800" lvl="8" indent="-317500" rtl="0">
              <a:spcBef>
                <a:spcPts val="1600"/>
              </a:spcBef>
              <a:spcAft>
                <a:spcPts val="1600"/>
              </a:spcAft>
              <a:buClr>
                <a:schemeClr val="lt1"/>
              </a:buClr>
              <a:buSzPts val="1400"/>
              <a:buChar char="■"/>
              <a:defRPr>
                <a:solidFill>
                  <a:schemeClr val="lt1"/>
                </a:solidFill>
              </a:defRPr>
            </a:lvl9pPr>
          </a:lstStyle>
          <a:p>
            <a:endParaRPr/>
          </a:p>
        </p:txBody>
      </p:sp>
      <p:sp>
        <p:nvSpPr>
          <p:cNvPr id="43" name="Google Shape;43;p9"/>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solidFill>
                  <a:schemeClr val="lt1"/>
                </a:solidFill>
              </a:defRPr>
            </a:lvl1pPr>
            <a:lvl2pPr lvl="1" rtl="0">
              <a:buNone/>
              <a:defRPr>
                <a:solidFill>
                  <a:schemeClr val="lt1"/>
                </a:solidFill>
              </a:defRPr>
            </a:lvl2pPr>
            <a:lvl3pPr lvl="2" rtl="0">
              <a:buNone/>
              <a:defRPr>
                <a:solidFill>
                  <a:schemeClr val="lt1"/>
                </a:solidFill>
              </a:defRPr>
            </a:lvl3pPr>
            <a:lvl4pPr lvl="3" rtl="0">
              <a:buNone/>
              <a:defRPr>
                <a:solidFill>
                  <a:schemeClr val="lt1"/>
                </a:solidFill>
              </a:defRPr>
            </a:lvl4pPr>
            <a:lvl5pPr lvl="4" rtl="0">
              <a:buNone/>
              <a:defRPr>
                <a:solidFill>
                  <a:schemeClr val="lt1"/>
                </a:solidFill>
              </a:defRPr>
            </a:lvl5pPr>
            <a:lvl6pPr lvl="5" rtl="0">
              <a:buNone/>
              <a:defRPr>
                <a:solidFill>
                  <a:schemeClr val="lt1"/>
                </a:solidFill>
              </a:defRPr>
            </a:lvl6pPr>
            <a:lvl7pPr lvl="6" rtl="0">
              <a:buNone/>
              <a:defRPr>
                <a:solidFill>
                  <a:schemeClr val="lt1"/>
                </a:solidFill>
              </a:defRPr>
            </a:lvl7pPr>
            <a:lvl8pPr lvl="7" rtl="0">
              <a:buNone/>
              <a:defRPr>
                <a:solidFill>
                  <a:schemeClr val="lt1"/>
                </a:solidFill>
              </a:defRPr>
            </a:lvl8pPr>
            <a:lvl9pPr lvl="8" rtl="0">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4"/>
        <p:cNvGrpSpPr/>
        <p:nvPr/>
      </p:nvGrpSpPr>
      <p:grpSpPr>
        <a:xfrm>
          <a:off x="0" y="0"/>
          <a:ext cx="0" cy="0"/>
          <a:chOff x="0" y="0"/>
          <a:chExt cx="0" cy="0"/>
        </a:xfrm>
      </p:grpSpPr>
      <p:sp>
        <p:nvSpPr>
          <p:cNvPr id="45" name="Google Shape;45;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rtl="0">
              <a:lnSpc>
                <a:spcPct val="100000"/>
              </a:lnSpc>
              <a:spcBef>
                <a:spcPts val="0"/>
              </a:spcBef>
              <a:spcAft>
                <a:spcPts val="0"/>
              </a:spcAft>
              <a:buSzPts val="2100"/>
              <a:buNone/>
              <a:defRPr sz="2100"/>
            </a:lvl1pPr>
          </a:lstStyle>
          <a:p>
            <a:endParaRPr/>
          </a:p>
        </p:txBody>
      </p:sp>
      <p:sp>
        <p:nvSpPr>
          <p:cNvPr id="46" name="Google Shape;46;p10"/>
          <p:cNvSpPr txBox="1">
            <a:spLocks noGrp="1"/>
          </p:cNvSpPr>
          <p:nvPr>
            <p:ph type="sldNum" idx="12"/>
          </p:nvPr>
        </p:nvSpPr>
        <p:spPr>
          <a:xfrm>
            <a:off x="8497999" y="4688759"/>
            <a:ext cx="548700" cy="393600"/>
          </a:xfrm>
          <a:prstGeom prst="rect">
            <a:avLst/>
          </a:prstGeom>
        </p:spPr>
        <p:txBody>
          <a:bodyPr spcFirstLastPara="1" wrap="square" lIns="91425" tIns="91425" rIns="91425" bIns="91425"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lu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6234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1pPr>
            <a:lvl2pPr lvl="1"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2pPr>
            <a:lvl3pPr lvl="2"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3pPr>
            <a:lvl4pPr lvl="3"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4pPr>
            <a:lvl5pPr lvl="4"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5pPr>
            <a:lvl6pPr lvl="5"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6pPr>
            <a:lvl7pPr lvl="6"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7pPr>
            <a:lvl8pPr lvl="7"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8pPr>
            <a:lvl9pPr lvl="8" rtl="0">
              <a:spcBef>
                <a:spcPts val="0"/>
              </a:spcBef>
              <a:spcAft>
                <a:spcPts val="0"/>
              </a:spcAft>
              <a:buClr>
                <a:schemeClr val="dk2"/>
              </a:buClr>
              <a:buSzPts val="3000"/>
              <a:buFont typeface="Raleway"/>
              <a:buNone/>
              <a:defRPr sz="3000" b="1">
                <a:solidFill>
                  <a:schemeClr val="dk2"/>
                </a:solidFill>
                <a:latin typeface="Raleway"/>
                <a:ea typeface="Raleway"/>
                <a:cs typeface="Raleway"/>
                <a:sym typeface="Raleway"/>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marL="914400" lvl="1"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marL="1371600" lvl="2"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marL="1828800" lvl="3"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marL="2286000" lvl="4"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marL="2743200" lvl="5"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marL="3200400" lvl="6"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marL="3657600" lvl="7" indent="-317500" rtl="0">
              <a:lnSpc>
                <a:spcPct val="115000"/>
              </a:lnSpc>
              <a:spcBef>
                <a:spcPts val="160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marL="4114800" lvl="8" indent="-317500" rtl="0">
              <a:lnSpc>
                <a:spcPct val="115000"/>
              </a:lnSpc>
              <a:spcBef>
                <a:spcPts val="1600"/>
              </a:spcBef>
              <a:spcAft>
                <a:spcPts val="160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a:endParaRPr/>
          </a:p>
        </p:txBody>
      </p:sp>
      <p:sp>
        <p:nvSpPr>
          <p:cNvPr id="8" name="Google Shape;8;p1"/>
          <p:cNvSpPr txBox="1">
            <a:spLocks noGrp="1"/>
          </p:cNvSpPr>
          <p:nvPr>
            <p:ph type="sldNum" idx="12"/>
          </p:nvPr>
        </p:nvSpPr>
        <p:spPr>
          <a:xfrm>
            <a:off x="8497999" y="4688759"/>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lt2"/>
                </a:solidFill>
                <a:latin typeface="Source Sans Pro"/>
                <a:ea typeface="Source Sans Pro"/>
                <a:cs typeface="Source Sans Pro"/>
                <a:sym typeface="Source Sans Pro"/>
              </a:defRPr>
            </a:lvl1pPr>
            <a:lvl2pPr lvl="1" algn="r" rtl="0">
              <a:buNone/>
              <a:defRPr sz="1000">
                <a:solidFill>
                  <a:schemeClr val="lt2"/>
                </a:solidFill>
                <a:latin typeface="Source Sans Pro"/>
                <a:ea typeface="Source Sans Pro"/>
                <a:cs typeface="Source Sans Pro"/>
                <a:sym typeface="Source Sans Pro"/>
              </a:defRPr>
            </a:lvl2pPr>
            <a:lvl3pPr lvl="2" algn="r" rtl="0">
              <a:buNone/>
              <a:defRPr sz="1000">
                <a:solidFill>
                  <a:schemeClr val="lt2"/>
                </a:solidFill>
                <a:latin typeface="Source Sans Pro"/>
                <a:ea typeface="Source Sans Pro"/>
                <a:cs typeface="Source Sans Pro"/>
                <a:sym typeface="Source Sans Pro"/>
              </a:defRPr>
            </a:lvl3pPr>
            <a:lvl4pPr lvl="3" algn="r" rtl="0">
              <a:buNone/>
              <a:defRPr sz="1000">
                <a:solidFill>
                  <a:schemeClr val="lt2"/>
                </a:solidFill>
                <a:latin typeface="Source Sans Pro"/>
                <a:ea typeface="Source Sans Pro"/>
                <a:cs typeface="Source Sans Pro"/>
                <a:sym typeface="Source Sans Pro"/>
              </a:defRPr>
            </a:lvl4pPr>
            <a:lvl5pPr lvl="4" algn="r" rtl="0">
              <a:buNone/>
              <a:defRPr sz="1000">
                <a:solidFill>
                  <a:schemeClr val="lt2"/>
                </a:solidFill>
                <a:latin typeface="Source Sans Pro"/>
                <a:ea typeface="Source Sans Pro"/>
                <a:cs typeface="Source Sans Pro"/>
                <a:sym typeface="Source Sans Pro"/>
              </a:defRPr>
            </a:lvl5pPr>
            <a:lvl6pPr lvl="5" algn="r" rtl="0">
              <a:buNone/>
              <a:defRPr sz="1000">
                <a:solidFill>
                  <a:schemeClr val="lt2"/>
                </a:solidFill>
                <a:latin typeface="Source Sans Pro"/>
                <a:ea typeface="Source Sans Pro"/>
                <a:cs typeface="Source Sans Pro"/>
                <a:sym typeface="Source Sans Pro"/>
              </a:defRPr>
            </a:lvl6pPr>
            <a:lvl7pPr lvl="6" algn="r" rtl="0">
              <a:buNone/>
              <a:defRPr sz="1000">
                <a:solidFill>
                  <a:schemeClr val="lt2"/>
                </a:solidFill>
                <a:latin typeface="Source Sans Pro"/>
                <a:ea typeface="Source Sans Pro"/>
                <a:cs typeface="Source Sans Pro"/>
                <a:sym typeface="Source Sans Pro"/>
              </a:defRPr>
            </a:lvl7pPr>
            <a:lvl8pPr lvl="7" algn="r" rtl="0">
              <a:buNone/>
              <a:defRPr sz="1000">
                <a:solidFill>
                  <a:schemeClr val="lt2"/>
                </a:solidFill>
                <a:latin typeface="Source Sans Pro"/>
                <a:ea typeface="Source Sans Pro"/>
                <a:cs typeface="Source Sans Pro"/>
                <a:sym typeface="Source Sans Pro"/>
              </a:defRPr>
            </a:lvl8pPr>
            <a:lvl9pPr lvl="8" algn="r" rtl="0">
              <a:buNone/>
              <a:defRPr sz="1000">
                <a:solidFill>
                  <a:schemeClr val="lt2"/>
                </a:solidFill>
                <a:latin typeface="Source Sans Pro"/>
                <a:ea typeface="Source Sans Pro"/>
                <a:cs typeface="Source Sans Pro"/>
                <a:sym typeface="Source Sans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rgbClr val="FFFFFF"/>
        </a:solidFill>
        <a:effectLst/>
      </p:bgPr>
    </p:bg>
    <p:spTree>
      <p:nvGrpSpPr>
        <p:cNvPr id="1" name="Shape 54"/>
        <p:cNvGrpSpPr/>
        <p:nvPr/>
      </p:nvGrpSpPr>
      <p:grpSpPr>
        <a:xfrm>
          <a:off x="0" y="0"/>
          <a:ext cx="0" cy="0"/>
          <a:chOff x="0" y="0"/>
          <a:chExt cx="0" cy="0"/>
        </a:xfrm>
      </p:grpSpPr>
      <p:sp>
        <p:nvSpPr>
          <p:cNvPr id="55" name="Google Shape;55;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rtl="0">
              <a:spcBef>
                <a:spcPts val="0"/>
              </a:spcBef>
              <a:spcAft>
                <a:spcPts val="0"/>
              </a:spcAft>
              <a:buClr>
                <a:schemeClr val="dk1"/>
              </a:buClr>
              <a:buSzPts val="2800"/>
              <a:buNone/>
              <a:defRPr sz="2800">
                <a:solidFill>
                  <a:schemeClr val="dk1"/>
                </a:solidFill>
              </a:defRPr>
            </a:lvl1pPr>
            <a:lvl2pPr lvl="1" rtl="0">
              <a:spcBef>
                <a:spcPts val="0"/>
              </a:spcBef>
              <a:spcAft>
                <a:spcPts val="0"/>
              </a:spcAft>
              <a:buClr>
                <a:schemeClr val="dk1"/>
              </a:buClr>
              <a:buSzPts val="2800"/>
              <a:buNone/>
              <a:defRPr sz="2800">
                <a:solidFill>
                  <a:schemeClr val="dk1"/>
                </a:solidFill>
              </a:defRPr>
            </a:lvl2pPr>
            <a:lvl3pPr lvl="2" rtl="0">
              <a:spcBef>
                <a:spcPts val="0"/>
              </a:spcBef>
              <a:spcAft>
                <a:spcPts val="0"/>
              </a:spcAft>
              <a:buClr>
                <a:schemeClr val="dk1"/>
              </a:buClr>
              <a:buSzPts val="2800"/>
              <a:buNone/>
              <a:defRPr sz="2800">
                <a:solidFill>
                  <a:schemeClr val="dk1"/>
                </a:solidFill>
              </a:defRPr>
            </a:lvl3pPr>
            <a:lvl4pPr lvl="3" rtl="0">
              <a:spcBef>
                <a:spcPts val="0"/>
              </a:spcBef>
              <a:spcAft>
                <a:spcPts val="0"/>
              </a:spcAft>
              <a:buClr>
                <a:schemeClr val="dk1"/>
              </a:buClr>
              <a:buSzPts val="2800"/>
              <a:buNone/>
              <a:defRPr sz="2800">
                <a:solidFill>
                  <a:schemeClr val="dk1"/>
                </a:solidFill>
              </a:defRPr>
            </a:lvl4pPr>
            <a:lvl5pPr lvl="4" rtl="0">
              <a:spcBef>
                <a:spcPts val="0"/>
              </a:spcBef>
              <a:spcAft>
                <a:spcPts val="0"/>
              </a:spcAft>
              <a:buClr>
                <a:schemeClr val="dk1"/>
              </a:buClr>
              <a:buSzPts val="2800"/>
              <a:buNone/>
              <a:defRPr sz="2800">
                <a:solidFill>
                  <a:schemeClr val="dk1"/>
                </a:solidFill>
              </a:defRPr>
            </a:lvl5pPr>
            <a:lvl6pPr lvl="5" rtl="0">
              <a:spcBef>
                <a:spcPts val="0"/>
              </a:spcBef>
              <a:spcAft>
                <a:spcPts val="0"/>
              </a:spcAft>
              <a:buClr>
                <a:schemeClr val="dk1"/>
              </a:buClr>
              <a:buSzPts val="2800"/>
              <a:buNone/>
              <a:defRPr sz="2800">
                <a:solidFill>
                  <a:schemeClr val="dk1"/>
                </a:solidFill>
              </a:defRPr>
            </a:lvl6pPr>
            <a:lvl7pPr lvl="6" rtl="0">
              <a:spcBef>
                <a:spcPts val="0"/>
              </a:spcBef>
              <a:spcAft>
                <a:spcPts val="0"/>
              </a:spcAft>
              <a:buClr>
                <a:schemeClr val="dk1"/>
              </a:buClr>
              <a:buSzPts val="2800"/>
              <a:buNone/>
              <a:defRPr sz="2800">
                <a:solidFill>
                  <a:schemeClr val="dk1"/>
                </a:solidFill>
              </a:defRPr>
            </a:lvl7pPr>
            <a:lvl8pPr lvl="7" rtl="0">
              <a:spcBef>
                <a:spcPts val="0"/>
              </a:spcBef>
              <a:spcAft>
                <a:spcPts val="0"/>
              </a:spcAft>
              <a:buClr>
                <a:schemeClr val="dk1"/>
              </a:buClr>
              <a:buSzPts val="2800"/>
              <a:buNone/>
              <a:defRPr sz="2800">
                <a:solidFill>
                  <a:schemeClr val="dk1"/>
                </a:solidFill>
              </a:defRPr>
            </a:lvl8pPr>
            <a:lvl9pPr lvl="8" rtl="0">
              <a:spcBef>
                <a:spcPts val="0"/>
              </a:spcBef>
              <a:spcAft>
                <a:spcPts val="0"/>
              </a:spcAft>
              <a:buClr>
                <a:schemeClr val="dk1"/>
              </a:buClr>
              <a:buSzPts val="2800"/>
              <a:buNone/>
              <a:defRPr sz="2800">
                <a:solidFill>
                  <a:schemeClr val="dk1"/>
                </a:solidFill>
              </a:defRPr>
            </a:lvl9pPr>
          </a:lstStyle>
          <a:p>
            <a:endParaRPr/>
          </a:p>
        </p:txBody>
      </p:sp>
      <p:sp>
        <p:nvSpPr>
          <p:cNvPr id="56" name="Google Shape;56;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rtl="0">
              <a:lnSpc>
                <a:spcPct val="115000"/>
              </a:lnSpc>
              <a:spcBef>
                <a:spcPts val="0"/>
              </a:spcBef>
              <a:spcAft>
                <a:spcPts val="0"/>
              </a:spcAft>
              <a:buClr>
                <a:schemeClr val="dk2"/>
              </a:buClr>
              <a:buSzPts val="1800"/>
              <a:buChar char="●"/>
              <a:defRPr sz="1800">
                <a:solidFill>
                  <a:schemeClr val="dk2"/>
                </a:solidFill>
              </a:defRPr>
            </a:lvl1pPr>
            <a:lvl2pPr marL="914400" lvl="1" indent="-317500" rtl="0">
              <a:lnSpc>
                <a:spcPct val="115000"/>
              </a:lnSpc>
              <a:spcBef>
                <a:spcPts val="1600"/>
              </a:spcBef>
              <a:spcAft>
                <a:spcPts val="0"/>
              </a:spcAft>
              <a:buClr>
                <a:schemeClr val="dk2"/>
              </a:buClr>
              <a:buSzPts val="1400"/>
              <a:buChar char="○"/>
              <a:defRPr>
                <a:solidFill>
                  <a:schemeClr val="dk2"/>
                </a:solidFill>
              </a:defRPr>
            </a:lvl2pPr>
            <a:lvl3pPr marL="1371600" lvl="2" indent="-317500" rtl="0">
              <a:lnSpc>
                <a:spcPct val="115000"/>
              </a:lnSpc>
              <a:spcBef>
                <a:spcPts val="1600"/>
              </a:spcBef>
              <a:spcAft>
                <a:spcPts val="0"/>
              </a:spcAft>
              <a:buClr>
                <a:schemeClr val="dk2"/>
              </a:buClr>
              <a:buSzPts val="1400"/>
              <a:buChar char="■"/>
              <a:defRPr>
                <a:solidFill>
                  <a:schemeClr val="dk2"/>
                </a:solidFill>
              </a:defRPr>
            </a:lvl3pPr>
            <a:lvl4pPr marL="1828800" lvl="3" indent="-317500" rtl="0">
              <a:lnSpc>
                <a:spcPct val="115000"/>
              </a:lnSpc>
              <a:spcBef>
                <a:spcPts val="1600"/>
              </a:spcBef>
              <a:spcAft>
                <a:spcPts val="0"/>
              </a:spcAft>
              <a:buClr>
                <a:schemeClr val="dk2"/>
              </a:buClr>
              <a:buSzPts val="1400"/>
              <a:buChar char="●"/>
              <a:defRPr>
                <a:solidFill>
                  <a:schemeClr val="dk2"/>
                </a:solidFill>
              </a:defRPr>
            </a:lvl4pPr>
            <a:lvl5pPr marL="2286000" lvl="4" indent="-317500" rtl="0">
              <a:lnSpc>
                <a:spcPct val="115000"/>
              </a:lnSpc>
              <a:spcBef>
                <a:spcPts val="1600"/>
              </a:spcBef>
              <a:spcAft>
                <a:spcPts val="0"/>
              </a:spcAft>
              <a:buClr>
                <a:schemeClr val="dk2"/>
              </a:buClr>
              <a:buSzPts val="1400"/>
              <a:buChar char="○"/>
              <a:defRPr>
                <a:solidFill>
                  <a:schemeClr val="dk2"/>
                </a:solidFill>
              </a:defRPr>
            </a:lvl5pPr>
            <a:lvl6pPr marL="2743200" lvl="5" indent="-317500" rtl="0">
              <a:lnSpc>
                <a:spcPct val="115000"/>
              </a:lnSpc>
              <a:spcBef>
                <a:spcPts val="1600"/>
              </a:spcBef>
              <a:spcAft>
                <a:spcPts val="0"/>
              </a:spcAft>
              <a:buClr>
                <a:schemeClr val="dk2"/>
              </a:buClr>
              <a:buSzPts val="1400"/>
              <a:buChar char="■"/>
              <a:defRPr>
                <a:solidFill>
                  <a:schemeClr val="dk2"/>
                </a:solidFill>
              </a:defRPr>
            </a:lvl6pPr>
            <a:lvl7pPr marL="3200400" lvl="6" indent="-317500" rtl="0">
              <a:lnSpc>
                <a:spcPct val="115000"/>
              </a:lnSpc>
              <a:spcBef>
                <a:spcPts val="1600"/>
              </a:spcBef>
              <a:spcAft>
                <a:spcPts val="0"/>
              </a:spcAft>
              <a:buClr>
                <a:schemeClr val="dk2"/>
              </a:buClr>
              <a:buSzPts val="1400"/>
              <a:buChar char="●"/>
              <a:defRPr>
                <a:solidFill>
                  <a:schemeClr val="dk2"/>
                </a:solidFill>
              </a:defRPr>
            </a:lvl7pPr>
            <a:lvl8pPr marL="3657600" lvl="7" indent="-317500" rtl="0">
              <a:lnSpc>
                <a:spcPct val="115000"/>
              </a:lnSpc>
              <a:spcBef>
                <a:spcPts val="1600"/>
              </a:spcBef>
              <a:spcAft>
                <a:spcPts val="0"/>
              </a:spcAft>
              <a:buClr>
                <a:schemeClr val="dk2"/>
              </a:buClr>
              <a:buSzPts val="1400"/>
              <a:buChar char="○"/>
              <a:defRPr>
                <a:solidFill>
                  <a:schemeClr val="dk2"/>
                </a:solidFill>
              </a:defRPr>
            </a:lvl8pPr>
            <a:lvl9pPr marL="4114800" lvl="8" indent="-317500" rtl="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57" name="Google Shape;57;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rtl="0">
              <a:buNone/>
              <a:defRPr sz="1000">
                <a:solidFill>
                  <a:schemeClr val="dk2"/>
                </a:solidFill>
              </a:defRPr>
            </a:lvl1pPr>
            <a:lvl2pPr lvl="1" algn="r" rtl="0">
              <a:buNone/>
              <a:defRPr sz="1000">
                <a:solidFill>
                  <a:schemeClr val="dk2"/>
                </a:solidFill>
              </a:defRPr>
            </a:lvl2pPr>
            <a:lvl3pPr lvl="2" algn="r" rtl="0">
              <a:buNone/>
              <a:defRPr sz="1000">
                <a:solidFill>
                  <a:schemeClr val="dk2"/>
                </a:solidFill>
              </a:defRPr>
            </a:lvl3pPr>
            <a:lvl4pPr lvl="3" algn="r" rtl="0">
              <a:buNone/>
              <a:defRPr sz="1000">
                <a:solidFill>
                  <a:schemeClr val="dk2"/>
                </a:solidFill>
              </a:defRPr>
            </a:lvl4pPr>
            <a:lvl5pPr lvl="4" algn="r" rtl="0">
              <a:buNone/>
              <a:defRPr sz="1000">
                <a:solidFill>
                  <a:schemeClr val="dk2"/>
                </a:solidFill>
              </a:defRPr>
            </a:lvl5pPr>
            <a:lvl6pPr lvl="5" algn="r" rtl="0">
              <a:buNone/>
              <a:defRPr sz="1000">
                <a:solidFill>
                  <a:schemeClr val="dk2"/>
                </a:solidFill>
              </a:defRPr>
            </a:lvl6pPr>
            <a:lvl7pPr lvl="6" algn="r" rtl="0">
              <a:buNone/>
              <a:defRPr sz="1000">
                <a:solidFill>
                  <a:schemeClr val="dk2"/>
                </a:solidFill>
              </a:defRPr>
            </a:lvl7pPr>
            <a:lvl8pPr lvl="7" algn="r" rtl="0">
              <a:buNone/>
              <a:defRPr sz="1000">
                <a:solidFill>
                  <a:schemeClr val="dk2"/>
                </a:solidFill>
              </a:defRPr>
            </a:lvl8pPr>
            <a:lvl9pPr lvl="8" algn="r" rtl="0">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2.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1" Type="http://schemas.openxmlformats.org/officeDocument/2006/relationships/slideLayout" Target="../slideLayouts/slideLayout14.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4.xml"/><Relationship Id="rId3"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5"/>
          <p:cNvSpPr txBox="1">
            <a:spLocks noGrp="1"/>
          </p:cNvSpPr>
          <p:nvPr>
            <p:ph type="body" idx="1"/>
          </p:nvPr>
        </p:nvSpPr>
        <p:spPr>
          <a:xfrm>
            <a:off x="672450" y="1183450"/>
            <a:ext cx="7731600" cy="3079500"/>
          </a:xfrm>
          <a:prstGeom prst="rect">
            <a:avLst/>
          </a:prstGeom>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Amity is seeking +/- $125,000 to grow its digital learning platform for college students and teachers.</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Amity is a centralized discussion platform that aims to optimize classroom discussion and engagement in college classes through the perfect balance of asynchronous and synchronous discussion.</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Revenue plans on being derived from either students, professors, departments, or colleges depending on the plan.</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Teachers create classrooms on the digital platform and are able to facilitate and create centralized online spaces for their students to connect, communicate and collaborate outside of the classroom.</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Plans are to beta-test early Q2 of 2021 at Dartmouth, Emory, and University of Michigan. Based on the traction and results there are plans to expand the reach of the colleges beginning Fall of 2021.</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Projected revenue from multiple market segments: $20,000 in 2020 and $165,000 in 2022. </a:t>
            </a:r>
            <a:endParaRPr sz="1100" dirty="0">
              <a:solidFill>
                <a:srgbClr val="000000"/>
              </a:solidFill>
              <a:latin typeface="+mn-lt"/>
              <a:ea typeface="Calibri"/>
              <a:cs typeface="Calibri"/>
              <a:sym typeface="Calibri"/>
            </a:endParaRPr>
          </a:p>
          <a:p>
            <a:pPr marL="457200" lvl="0" indent="0" algn="l" rtl="0">
              <a:lnSpc>
                <a:spcPct val="100000"/>
              </a:lnSpc>
              <a:spcBef>
                <a:spcPts val="0"/>
              </a:spcBef>
              <a:spcAft>
                <a:spcPts val="0"/>
              </a:spcAft>
              <a:buNone/>
            </a:pPr>
            <a:endParaRPr sz="1100" dirty="0">
              <a:solidFill>
                <a:srgbClr val="000000"/>
              </a:solidFill>
              <a:latin typeface="+mn-lt"/>
              <a:ea typeface="Calibri"/>
              <a:cs typeface="Calibri"/>
              <a:sym typeface="Calibri"/>
            </a:endParaRPr>
          </a:p>
          <a:p>
            <a:pPr marL="457200" lvl="0"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Led by Abraham Joo</a:t>
            </a:r>
            <a:endParaRPr sz="1100" dirty="0">
              <a:solidFill>
                <a:srgbClr val="000000"/>
              </a:solidFill>
              <a:latin typeface="+mn-lt"/>
              <a:ea typeface="Calibri"/>
              <a:cs typeface="Calibri"/>
              <a:sym typeface="Calibri"/>
            </a:endParaRPr>
          </a:p>
          <a:p>
            <a:pPr marL="914400" lvl="1"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Current Senior at Dartmouth College Class of ‘21.</a:t>
            </a:r>
            <a:endParaRPr sz="1100" dirty="0">
              <a:solidFill>
                <a:srgbClr val="000000"/>
              </a:solidFill>
              <a:latin typeface="+mn-lt"/>
              <a:ea typeface="Calibri"/>
              <a:cs typeface="Calibri"/>
              <a:sym typeface="Calibri"/>
            </a:endParaRPr>
          </a:p>
          <a:p>
            <a:pPr marL="914400" lvl="1"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Experienced and worked in business development for multiple SaaS startups.</a:t>
            </a:r>
            <a:endParaRPr sz="1100" dirty="0">
              <a:solidFill>
                <a:srgbClr val="000000"/>
              </a:solidFill>
              <a:latin typeface="+mn-lt"/>
              <a:ea typeface="Calibri"/>
              <a:cs typeface="Calibri"/>
              <a:sym typeface="Calibri"/>
            </a:endParaRPr>
          </a:p>
          <a:p>
            <a:pPr marL="914400" lvl="1" indent="-298450" algn="l" rtl="0">
              <a:lnSpc>
                <a:spcPct val="100000"/>
              </a:lnSpc>
              <a:spcBef>
                <a:spcPts val="0"/>
              </a:spcBef>
              <a:spcAft>
                <a:spcPts val="0"/>
              </a:spcAft>
              <a:buClr>
                <a:srgbClr val="000000"/>
              </a:buClr>
              <a:buSzPts val="1100"/>
              <a:buFont typeface="Calibri"/>
              <a:buChar char="-"/>
            </a:pPr>
            <a:r>
              <a:rPr lang="en" sz="1100" dirty="0">
                <a:solidFill>
                  <a:srgbClr val="000000"/>
                </a:solidFill>
                <a:latin typeface="+mn-lt"/>
                <a:ea typeface="Calibri"/>
                <a:cs typeface="Calibri"/>
                <a:sym typeface="Calibri"/>
              </a:rPr>
              <a:t>Knowledgeable in the market of LMS and LTI.</a:t>
            </a:r>
            <a:endParaRPr sz="1100" dirty="0">
              <a:solidFill>
                <a:srgbClr val="000000"/>
              </a:solidFill>
              <a:latin typeface="+mn-lt"/>
              <a:ea typeface="Calibri"/>
              <a:cs typeface="Calibri"/>
              <a:sym typeface="Calibri"/>
            </a:endParaRPr>
          </a:p>
          <a:p>
            <a:pPr marL="457200" lvl="0" indent="0" algn="l" rtl="0">
              <a:spcBef>
                <a:spcPts val="0"/>
              </a:spcBef>
              <a:spcAft>
                <a:spcPts val="1600"/>
              </a:spcAft>
              <a:buNone/>
            </a:pPr>
            <a:endParaRPr b="1" dirty="0">
              <a:solidFill>
                <a:srgbClr val="4F82CE"/>
              </a:solidFill>
              <a:latin typeface="Montserrat"/>
              <a:ea typeface="Montserrat"/>
              <a:cs typeface="Montserrat"/>
              <a:sym typeface="Montserrat"/>
            </a:endParaRPr>
          </a:p>
        </p:txBody>
      </p:sp>
      <p:sp>
        <p:nvSpPr>
          <p:cNvPr id="104" name="Google Shape;104;p25"/>
          <p:cNvSpPr txBox="1">
            <a:spLocks noGrp="1"/>
          </p:cNvSpPr>
          <p:nvPr>
            <p:ph type="title"/>
          </p:nvPr>
        </p:nvSpPr>
        <p:spPr>
          <a:xfrm>
            <a:off x="560550" y="637075"/>
            <a:ext cx="8377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E06666"/>
                </a:solidFill>
                <a:latin typeface="Lexend Deca"/>
                <a:ea typeface="Lexend Deca"/>
                <a:cs typeface="Lexend Deca"/>
                <a:sym typeface="Lexend Deca"/>
              </a:rPr>
              <a:t>Overview</a:t>
            </a:r>
            <a:endParaRPr b="1" dirty="0">
              <a:solidFill>
                <a:srgbClr val="E06666"/>
              </a:solidFill>
              <a:latin typeface="Lexend Deca"/>
              <a:ea typeface="Lexend Deca"/>
              <a:cs typeface="Lexend Deca"/>
              <a:sym typeface="Lexend Deca"/>
            </a:endParaRPr>
          </a:p>
        </p:txBody>
      </p:sp>
      <p:sp>
        <p:nvSpPr>
          <p:cNvPr id="105" name="Google Shape;105;p25"/>
          <p:cNvSpPr/>
          <p:nvPr/>
        </p:nvSpPr>
        <p:spPr>
          <a:xfrm>
            <a:off x="0" y="150"/>
            <a:ext cx="408600" cy="5143500"/>
          </a:xfrm>
          <a:prstGeom prst="rect">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06" name="Google Shape;106;p25"/>
          <p:cNvPicPr preferRelativeResize="0"/>
          <p:nvPr/>
        </p:nvPicPr>
        <p:blipFill>
          <a:blip r:embed="rId3">
            <a:alphaModFix/>
          </a:blip>
          <a:stretch>
            <a:fillRect/>
          </a:stretch>
        </p:blipFill>
        <p:spPr>
          <a:xfrm>
            <a:off x="7689578" y="4262950"/>
            <a:ext cx="1248175" cy="72809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6"/>
          <p:cNvSpPr txBox="1">
            <a:spLocks noGrp="1"/>
          </p:cNvSpPr>
          <p:nvPr>
            <p:ph type="title"/>
          </p:nvPr>
        </p:nvSpPr>
        <p:spPr>
          <a:xfrm>
            <a:off x="560550" y="637075"/>
            <a:ext cx="8377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dirty="0">
                <a:solidFill>
                  <a:srgbClr val="E06666"/>
                </a:solidFill>
                <a:latin typeface="Lexend Deca"/>
                <a:ea typeface="Lexend Deca"/>
                <a:cs typeface="Lexend Deca"/>
                <a:sym typeface="Lexend Deca"/>
              </a:rPr>
              <a:t>Opportunity</a:t>
            </a:r>
            <a:endParaRPr b="1" dirty="0">
              <a:solidFill>
                <a:srgbClr val="E06666"/>
              </a:solidFill>
              <a:latin typeface="Lexend Deca"/>
              <a:ea typeface="Lexend Deca"/>
              <a:cs typeface="Lexend Deca"/>
              <a:sym typeface="Lexend Deca"/>
            </a:endParaRPr>
          </a:p>
        </p:txBody>
      </p:sp>
      <p:sp>
        <p:nvSpPr>
          <p:cNvPr id="112" name="Google Shape;112;p26"/>
          <p:cNvSpPr/>
          <p:nvPr/>
        </p:nvSpPr>
        <p:spPr>
          <a:xfrm>
            <a:off x="0" y="150"/>
            <a:ext cx="408600" cy="5143500"/>
          </a:xfrm>
          <a:prstGeom prst="rect">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3" name="Google Shape;113;p26"/>
          <p:cNvPicPr preferRelativeResize="0"/>
          <p:nvPr/>
        </p:nvPicPr>
        <p:blipFill>
          <a:blip r:embed="rId3">
            <a:alphaModFix/>
          </a:blip>
          <a:stretch>
            <a:fillRect/>
          </a:stretch>
        </p:blipFill>
        <p:spPr>
          <a:xfrm>
            <a:off x="7689578" y="4262950"/>
            <a:ext cx="1248175" cy="728095"/>
          </a:xfrm>
          <a:prstGeom prst="rect">
            <a:avLst/>
          </a:prstGeom>
          <a:noFill/>
          <a:ln>
            <a:noFill/>
          </a:ln>
        </p:spPr>
      </p:pic>
      <p:grpSp>
        <p:nvGrpSpPr>
          <p:cNvPr id="114" name="Google Shape;114;p26"/>
          <p:cNvGrpSpPr/>
          <p:nvPr/>
        </p:nvGrpSpPr>
        <p:grpSpPr>
          <a:xfrm>
            <a:off x="3531250" y="2031725"/>
            <a:ext cx="2081500" cy="830125"/>
            <a:chOff x="788000" y="1945875"/>
            <a:chExt cx="2081500" cy="830125"/>
          </a:xfrm>
        </p:grpSpPr>
        <p:sp>
          <p:nvSpPr>
            <p:cNvPr id="115" name="Google Shape;115;p26"/>
            <p:cNvSpPr/>
            <p:nvPr/>
          </p:nvSpPr>
          <p:spPr>
            <a:xfrm>
              <a:off x="998650" y="1945875"/>
              <a:ext cx="222900" cy="241500"/>
            </a:xfrm>
            <a:prstGeom prst="ellipse">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26"/>
            <p:cNvSpPr/>
            <p:nvPr/>
          </p:nvSpPr>
          <p:spPr>
            <a:xfrm>
              <a:off x="936700" y="2125900"/>
              <a:ext cx="346800" cy="408600"/>
            </a:xfrm>
            <a:prstGeom prst="triangle">
              <a:avLst>
                <a:gd name="adj" fmla="val 50000"/>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26"/>
            <p:cNvSpPr/>
            <p:nvPr/>
          </p:nvSpPr>
          <p:spPr>
            <a:xfrm>
              <a:off x="1395150" y="1945875"/>
              <a:ext cx="222900" cy="241500"/>
            </a:xfrm>
            <a:prstGeom prst="ellipse">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26"/>
            <p:cNvSpPr/>
            <p:nvPr/>
          </p:nvSpPr>
          <p:spPr>
            <a:xfrm>
              <a:off x="1333200" y="2125900"/>
              <a:ext cx="346800" cy="408600"/>
            </a:xfrm>
            <a:prstGeom prst="triangle">
              <a:avLst>
                <a:gd name="adj" fmla="val 50000"/>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26"/>
            <p:cNvSpPr/>
            <p:nvPr/>
          </p:nvSpPr>
          <p:spPr>
            <a:xfrm>
              <a:off x="1791650" y="1945875"/>
              <a:ext cx="222900" cy="241500"/>
            </a:xfrm>
            <a:prstGeom prst="ellipse">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26"/>
            <p:cNvSpPr/>
            <p:nvPr/>
          </p:nvSpPr>
          <p:spPr>
            <a:xfrm>
              <a:off x="1729700" y="2125900"/>
              <a:ext cx="346800" cy="408600"/>
            </a:xfrm>
            <a:prstGeom prst="triangle">
              <a:avLst>
                <a:gd name="adj" fmla="val 50000"/>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26"/>
            <p:cNvSpPr/>
            <p:nvPr/>
          </p:nvSpPr>
          <p:spPr>
            <a:xfrm>
              <a:off x="2188150" y="1945875"/>
              <a:ext cx="222900" cy="241500"/>
            </a:xfrm>
            <a:prstGeom prst="ellipse">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26"/>
            <p:cNvSpPr/>
            <p:nvPr/>
          </p:nvSpPr>
          <p:spPr>
            <a:xfrm>
              <a:off x="2126200" y="2125900"/>
              <a:ext cx="346800" cy="408600"/>
            </a:xfrm>
            <a:prstGeom prst="triangle">
              <a:avLst>
                <a:gd name="adj" fmla="val 50000"/>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26"/>
            <p:cNvSpPr/>
            <p:nvPr/>
          </p:nvSpPr>
          <p:spPr>
            <a:xfrm>
              <a:off x="2584650" y="1945875"/>
              <a:ext cx="222900" cy="241500"/>
            </a:xfrm>
            <a:prstGeom prst="ellipse">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26"/>
            <p:cNvSpPr/>
            <p:nvPr/>
          </p:nvSpPr>
          <p:spPr>
            <a:xfrm>
              <a:off x="2522700" y="2125900"/>
              <a:ext cx="346800" cy="408600"/>
            </a:xfrm>
            <a:prstGeom prst="triangle">
              <a:avLst>
                <a:gd name="adj" fmla="val 50000"/>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5" name="Google Shape;125;p26"/>
            <p:cNvSpPr/>
            <p:nvPr/>
          </p:nvSpPr>
          <p:spPr>
            <a:xfrm>
              <a:off x="849950" y="2187375"/>
              <a:ext cx="222900" cy="241500"/>
            </a:xfrm>
            <a:prstGeom prst="ellipse">
              <a:avLst/>
            </a:prstGeom>
            <a:solidFill>
              <a:srgbClr val="E06666"/>
            </a:solidFill>
            <a:ln w="9525" cap="flat" cmpd="sng">
              <a:solidFill>
                <a:srgbClr val="D7ECF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26" name="Google Shape;126;p26"/>
            <p:cNvSpPr/>
            <p:nvPr/>
          </p:nvSpPr>
          <p:spPr>
            <a:xfrm>
              <a:off x="788000" y="2367400"/>
              <a:ext cx="346800" cy="408600"/>
            </a:xfrm>
            <a:prstGeom prst="triangle">
              <a:avLst>
                <a:gd name="adj" fmla="val 5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27" name="Google Shape;127;p26"/>
            <p:cNvSpPr/>
            <p:nvPr/>
          </p:nvSpPr>
          <p:spPr>
            <a:xfrm>
              <a:off x="1246450" y="2187375"/>
              <a:ext cx="222900" cy="241500"/>
            </a:xfrm>
            <a:prstGeom prst="ellipse">
              <a:avLst/>
            </a:prstGeom>
            <a:solidFill>
              <a:srgbClr val="E06666"/>
            </a:solidFill>
            <a:ln w="9525" cap="flat" cmpd="sng">
              <a:solidFill>
                <a:srgbClr val="D7ECF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28" name="Google Shape;128;p26"/>
            <p:cNvSpPr/>
            <p:nvPr/>
          </p:nvSpPr>
          <p:spPr>
            <a:xfrm>
              <a:off x="1184500" y="2367400"/>
              <a:ext cx="346800" cy="408600"/>
            </a:xfrm>
            <a:prstGeom prst="triangle">
              <a:avLst>
                <a:gd name="adj" fmla="val 5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29" name="Google Shape;129;p26"/>
            <p:cNvSpPr/>
            <p:nvPr/>
          </p:nvSpPr>
          <p:spPr>
            <a:xfrm>
              <a:off x="1642950" y="2187375"/>
              <a:ext cx="222900" cy="241500"/>
            </a:xfrm>
            <a:prstGeom prst="ellipse">
              <a:avLst/>
            </a:prstGeom>
            <a:solidFill>
              <a:srgbClr val="E06666"/>
            </a:solidFill>
            <a:ln w="9525" cap="flat" cmpd="sng">
              <a:solidFill>
                <a:srgbClr val="D7ECF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30" name="Google Shape;130;p26"/>
            <p:cNvSpPr/>
            <p:nvPr/>
          </p:nvSpPr>
          <p:spPr>
            <a:xfrm>
              <a:off x="1581000" y="2367400"/>
              <a:ext cx="346800" cy="408600"/>
            </a:xfrm>
            <a:prstGeom prst="triangle">
              <a:avLst>
                <a:gd name="adj" fmla="val 5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31" name="Google Shape;131;p26"/>
            <p:cNvSpPr/>
            <p:nvPr/>
          </p:nvSpPr>
          <p:spPr>
            <a:xfrm>
              <a:off x="2039450" y="2187375"/>
              <a:ext cx="222900" cy="241500"/>
            </a:xfrm>
            <a:prstGeom prst="ellipse">
              <a:avLst/>
            </a:prstGeom>
            <a:solidFill>
              <a:srgbClr val="E06666"/>
            </a:solidFill>
            <a:ln w="9525" cap="flat" cmpd="sng">
              <a:solidFill>
                <a:srgbClr val="D7ECF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32" name="Google Shape;132;p26"/>
            <p:cNvSpPr/>
            <p:nvPr/>
          </p:nvSpPr>
          <p:spPr>
            <a:xfrm>
              <a:off x="1977500" y="2367400"/>
              <a:ext cx="346800" cy="408600"/>
            </a:xfrm>
            <a:prstGeom prst="triangle">
              <a:avLst>
                <a:gd name="adj" fmla="val 5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33" name="Google Shape;133;p26"/>
            <p:cNvSpPr/>
            <p:nvPr/>
          </p:nvSpPr>
          <p:spPr>
            <a:xfrm>
              <a:off x="2435950" y="2187375"/>
              <a:ext cx="222900" cy="241500"/>
            </a:xfrm>
            <a:prstGeom prst="ellipse">
              <a:avLst/>
            </a:prstGeom>
            <a:solidFill>
              <a:srgbClr val="E06666"/>
            </a:solidFill>
            <a:ln w="9525" cap="flat" cmpd="sng">
              <a:solidFill>
                <a:srgbClr val="D7ECF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sp>
          <p:nvSpPr>
            <p:cNvPr id="134" name="Google Shape;134;p26"/>
            <p:cNvSpPr/>
            <p:nvPr/>
          </p:nvSpPr>
          <p:spPr>
            <a:xfrm>
              <a:off x="2374000" y="2367400"/>
              <a:ext cx="346800" cy="408600"/>
            </a:xfrm>
            <a:prstGeom prst="triangle">
              <a:avLst>
                <a:gd name="adj" fmla="val 5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E06666"/>
                </a:solidFill>
              </a:endParaRPr>
            </a:p>
          </p:txBody>
        </p:sp>
      </p:grpSp>
      <p:grpSp>
        <p:nvGrpSpPr>
          <p:cNvPr id="135" name="Google Shape;135;p26"/>
          <p:cNvGrpSpPr/>
          <p:nvPr/>
        </p:nvGrpSpPr>
        <p:grpSpPr>
          <a:xfrm>
            <a:off x="3328800" y="2861850"/>
            <a:ext cx="2486400" cy="975900"/>
            <a:chOff x="560550" y="2774375"/>
            <a:chExt cx="2486400" cy="975900"/>
          </a:xfrm>
        </p:grpSpPr>
        <p:sp>
          <p:nvSpPr>
            <p:cNvPr id="136" name="Google Shape;136;p26"/>
            <p:cNvSpPr txBox="1"/>
            <p:nvPr/>
          </p:nvSpPr>
          <p:spPr>
            <a:xfrm>
              <a:off x="560550" y="2774375"/>
              <a:ext cx="2486400" cy="4086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E06666"/>
                  </a:solidFill>
                  <a:latin typeface="Montserrat"/>
                  <a:ea typeface="Montserrat"/>
                  <a:cs typeface="Montserrat"/>
                  <a:sym typeface="Montserrat"/>
                </a:rPr>
                <a:t>19.9 Million</a:t>
              </a:r>
              <a:endParaRPr sz="2800" b="1">
                <a:solidFill>
                  <a:srgbClr val="E06666"/>
                </a:solidFill>
                <a:latin typeface="Montserrat"/>
                <a:ea typeface="Montserrat"/>
                <a:cs typeface="Montserrat"/>
                <a:sym typeface="Montserrat"/>
              </a:endParaRPr>
            </a:p>
          </p:txBody>
        </p:sp>
        <p:sp>
          <p:nvSpPr>
            <p:cNvPr id="137" name="Google Shape;137;p26"/>
            <p:cNvSpPr txBox="1"/>
            <p:nvPr/>
          </p:nvSpPr>
          <p:spPr>
            <a:xfrm>
              <a:off x="765150" y="3177575"/>
              <a:ext cx="2077200" cy="5727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r>
                <a:rPr lang="en" sz="1200" dirty="0">
                  <a:solidFill>
                    <a:srgbClr val="434343"/>
                  </a:solidFill>
                  <a:latin typeface="+mj-lt"/>
                  <a:ea typeface="Montserrat"/>
                  <a:cs typeface="Montserrat"/>
                  <a:sym typeface="Montserrat"/>
                </a:rPr>
                <a:t>Students Enrolled in U.S. Colleges in 2019</a:t>
              </a:r>
              <a:endParaRPr sz="1200" dirty="0">
                <a:solidFill>
                  <a:srgbClr val="434343"/>
                </a:solidFill>
                <a:latin typeface="+mj-lt"/>
                <a:ea typeface="Montserrat"/>
                <a:cs typeface="Montserrat"/>
                <a:sym typeface="Montserrat"/>
              </a:endParaRPr>
            </a:p>
          </p:txBody>
        </p:sp>
      </p:grpSp>
      <p:grpSp>
        <p:nvGrpSpPr>
          <p:cNvPr id="138" name="Google Shape;138;p26"/>
          <p:cNvGrpSpPr/>
          <p:nvPr/>
        </p:nvGrpSpPr>
        <p:grpSpPr>
          <a:xfrm>
            <a:off x="6001050" y="1615025"/>
            <a:ext cx="2582400" cy="2242663"/>
            <a:chOff x="3457950" y="1507600"/>
            <a:chExt cx="2582400" cy="2242663"/>
          </a:xfrm>
        </p:grpSpPr>
        <p:grpSp>
          <p:nvGrpSpPr>
            <p:cNvPr id="139" name="Google Shape;139;p26"/>
            <p:cNvGrpSpPr/>
            <p:nvPr/>
          </p:nvGrpSpPr>
          <p:grpSpPr>
            <a:xfrm>
              <a:off x="3457950" y="2776000"/>
              <a:ext cx="2582400" cy="974263"/>
              <a:chOff x="3457950" y="2776000"/>
              <a:chExt cx="2582400" cy="974263"/>
            </a:xfrm>
          </p:grpSpPr>
          <p:sp>
            <p:nvSpPr>
              <p:cNvPr id="140" name="Google Shape;140;p26"/>
              <p:cNvSpPr txBox="1"/>
              <p:nvPr/>
            </p:nvSpPr>
            <p:spPr>
              <a:xfrm>
                <a:off x="3457950" y="2776000"/>
                <a:ext cx="2582400" cy="512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E06666"/>
                    </a:solidFill>
                    <a:latin typeface="Montserrat"/>
                    <a:ea typeface="Montserrat"/>
                    <a:cs typeface="Montserrat"/>
                    <a:sym typeface="Montserrat"/>
                  </a:rPr>
                  <a:t>$29.2 Billion</a:t>
                </a:r>
                <a:endParaRPr sz="2800" b="1">
                  <a:solidFill>
                    <a:srgbClr val="E06666"/>
                  </a:solidFill>
                  <a:latin typeface="Montserrat"/>
                  <a:ea typeface="Montserrat"/>
                  <a:cs typeface="Montserrat"/>
                  <a:sym typeface="Montserrat"/>
                </a:endParaRPr>
              </a:p>
            </p:txBody>
          </p:sp>
          <p:sp>
            <p:nvSpPr>
              <p:cNvPr id="141" name="Google Shape;141;p26"/>
              <p:cNvSpPr txBox="1"/>
              <p:nvPr/>
            </p:nvSpPr>
            <p:spPr>
              <a:xfrm>
                <a:off x="3457950" y="3177563"/>
                <a:ext cx="2582400" cy="5727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Clr>
                    <a:schemeClr val="dk1"/>
                  </a:buClr>
                  <a:buSzPts val="1100"/>
                  <a:buFont typeface="Arial"/>
                  <a:buNone/>
                </a:pPr>
                <a:r>
                  <a:rPr lang="en" sz="1200" dirty="0">
                    <a:solidFill>
                      <a:srgbClr val="434343"/>
                    </a:solidFill>
                    <a:latin typeface="+mj-lt"/>
                    <a:ea typeface="Montserrat"/>
                    <a:cs typeface="Montserrat"/>
                    <a:sym typeface="Montserrat"/>
                  </a:rPr>
                  <a:t>Market size in 2019 for LMS with a CAGR of 16.3%</a:t>
                </a:r>
                <a:endParaRPr sz="1200" dirty="0">
                  <a:solidFill>
                    <a:srgbClr val="434343"/>
                  </a:solidFill>
                  <a:latin typeface="+mj-lt"/>
                  <a:ea typeface="Montserrat"/>
                  <a:cs typeface="Montserrat"/>
                  <a:sym typeface="Montserrat"/>
                </a:endParaRPr>
              </a:p>
              <a:p>
                <a:pPr marL="0" lvl="0" indent="0" algn="ctr" rtl="0">
                  <a:spcBef>
                    <a:spcPts val="600"/>
                  </a:spcBef>
                  <a:spcAft>
                    <a:spcPts val="0"/>
                  </a:spcAft>
                  <a:buNone/>
                </a:pPr>
                <a:r>
                  <a:rPr lang="en" sz="1200" dirty="0">
                    <a:solidFill>
                      <a:srgbClr val="434343"/>
                    </a:solidFill>
                    <a:latin typeface="Montserrat"/>
                    <a:ea typeface="Montserrat"/>
                    <a:cs typeface="Montserrat"/>
                    <a:sym typeface="Montserrat"/>
                  </a:rPr>
                  <a:t> </a:t>
                </a:r>
                <a:endParaRPr sz="1200" dirty="0">
                  <a:solidFill>
                    <a:srgbClr val="434343"/>
                  </a:solidFill>
                  <a:latin typeface="Montserrat"/>
                  <a:ea typeface="Montserrat"/>
                  <a:cs typeface="Montserrat"/>
                  <a:sym typeface="Montserrat"/>
                </a:endParaRPr>
              </a:p>
            </p:txBody>
          </p:sp>
        </p:grpSp>
        <p:grpSp>
          <p:nvGrpSpPr>
            <p:cNvPr id="142" name="Google Shape;142;p26"/>
            <p:cNvGrpSpPr/>
            <p:nvPr/>
          </p:nvGrpSpPr>
          <p:grpSpPr>
            <a:xfrm>
              <a:off x="4106250" y="1507600"/>
              <a:ext cx="1285800" cy="1268400"/>
              <a:chOff x="7174000" y="1507600"/>
              <a:chExt cx="1285800" cy="1268400"/>
            </a:xfrm>
          </p:grpSpPr>
          <p:cxnSp>
            <p:nvCxnSpPr>
              <p:cNvPr id="143" name="Google Shape;143;p26"/>
              <p:cNvCxnSpPr/>
              <p:nvPr/>
            </p:nvCxnSpPr>
            <p:spPr>
              <a:xfrm rot="10800000">
                <a:off x="7174000" y="2775400"/>
                <a:ext cx="1285800" cy="600"/>
              </a:xfrm>
              <a:prstGeom prst="straightConnector1">
                <a:avLst/>
              </a:prstGeom>
              <a:noFill/>
              <a:ln w="28575" cap="flat" cmpd="sng">
                <a:solidFill>
                  <a:srgbClr val="E06666"/>
                </a:solidFill>
                <a:prstDash val="solid"/>
                <a:round/>
                <a:headEnd type="none" w="med" len="med"/>
                <a:tailEnd type="none" w="med" len="med"/>
              </a:ln>
            </p:spPr>
          </p:cxnSp>
          <p:cxnSp>
            <p:nvCxnSpPr>
              <p:cNvPr id="144" name="Google Shape;144;p26"/>
              <p:cNvCxnSpPr/>
              <p:nvPr/>
            </p:nvCxnSpPr>
            <p:spPr>
              <a:xfrm>
                <a:off x="7181425" y="1507600"/>
                <a:ext cx="3000" cy="1267800"/>
              </a:xfrm>
              <a:prstGeom prst="straightConnector1">
                <a:avLst/>
              </a:prstGeom>
              <a:noFill/>
              <a:ln w="28575" cap="flat" cmpd="sng">
                <a:solidFill>
                  <a:srgbClr val="E06666"/>
                </a:solidFill>
                <a:prstDash val="solid"/>
                <a:round/>
                <a:headEnd type="none" w="med" len="med"/>
                <a:tailEnd type="none" w="med" len="med"/>
              </a:ln>
            </p:spPr>
          </p:cxnSp>
          <p:cxnSp>
            <p:nvCxnSpPr>
              <p:cNvPr id="145" name="Google Shape;145;p26"/>
              <p:cNvCxnSpPr/>
              <p:nvPr/>
            </p:nvCxnSpPr>
            <p:spPr>
              <a:xfrm rot="10800000" flipH="1">
                <a:off x="7392238" y="2187375"/>
                <a:ext cx="439500" cy="379500"/>
              </a:xfrm>
              <a:prstGeom prst="straightConnector1">
                <a:avLst/>
              </a:prstGeom>
              <a:noFill/>
              <a:ln w="28575" cap="flat" cmpd="sng">
                <a:solidFill>
                  <a:srgbClr val="E06666"/>
                </a:solidFill>
                <a:prstDash val="solid"/>
                <a:round/>
                <a:headEnd type="none" w="med" len="med"/>
                <a:tailEnd type="none" w="med" len="med"/>
              </a:ln>
            </p:spPr>
          </p:cxnSp>
          <p:cxnSp>
            <p:nvCxnSpPr>
              <p:cNvPr id="146" name="Google Shape;146;p26"/>
              <p:cNvCxnSpPr/>
              <p:nvPr/>
            </p:nvCxnSpPr>
            <p:spPr>
              <a:xfrm>
                <a:off x="7815350" y="2187375"/>
                <a:ext cx="149700" cy="119700"/>
              </a:xfrm>
              <a:prstGeom prst="straightConnector1">
                <a:avLst/>
              </a:prstGeom>
              <a:noFill/>
              <a:ln w="28575" cap="flat" cmpd="sng">
                <a:solidFill>
                  <a:srgbClr val="E06666"/>
                </a:solidFill>
                <a:prstDash val="solid"/>
                <a:round/>
                <a:headEnd type="none" w="med" len="med"/>
                <a:tailEnd type="none" w="med" len="med"/>
              </a:ln>
            </p:spPr>
          </p:cxnSp>
          <p:cxnSp>
            <p:nvCxnSpPr>
              <p:cNvPr id="147" name="Google Shape;147;p26"/>
              <p:cNvCxnSpPr/>
              <p:nvPr/>
            </p:nvCxnSpPr>
            <p:spPr>
              <a:xfrm rot="10800000" flipH="1">
                <a:off x="7965050" y="1966750"/>
                <a:ext cx="419400" cy="349500"/>
              </a:xfrm>
              <a:prstGeom prst="straightConnector1">
                <a:avLst/>
              </a:prstGeom>
              <a:noFill/>
              <a:ln w="28575" cap="flat" cmpd="sng">
                <a:solidFill>
                  <a:srgbClr val="E06666"/>
                </a:solidFill>
                <a:prstDash val="solid"/>
                <a:round/>
                <a:headEnd type="none" w="med" len="med"/>
                <a:tailEnd type="triangle" w="med" len="med"/>
              </a:ln>
            </p:spPr>
          </p:cxnSp>
        </p:grpSp>
      </p:grpSp>
      <p:grpSp>
        <p:nvGrpSpPr>
          <p:cNvPr id="148" name="Google Shape;148;p26"/>
          <p:cNvGrpSpPr/>
          <p:nvPr/>
        </p:nvGrpSpPr>
        <p:grpSpPr>
          <a:xfrm>
            <a:off x="560550" y="2863475"/>
            <a:ext cx="2582400" cy="1021676"/>
            <a:chOff x="6451350" y="2776000"/>
            <a:chExt cx="2582400" cy="1021676"/>
          </a:xfrm>
        </p:grpSpPr>
        <p:sp>
          <p:nvSpPr>
            <p:cNvPr id="149" name="Google Shape;149;p26"/>
            <p:cNvSpPr txBox="1"/>
            <p:nvPr/>
          </p:nvSpPr>
          <p:spPr>
            <a:xfrm>
              <a:off x="6451350" y="2776000"/>
              <a:ext cx="2582400" cy="5121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2800" b="1">
                  <a:solidFill>
                    <a:srgbClr val="E06666"/>
                  </a:solidFill>
                  <a:latin typeface="Montserrat"/>
                  <a:ea typeface="Montserrat"/>
                  <a:cs typeface="Montserrat"/>
                  <a:sym typeface="Montserrat"/>
                </a:rPr>
                <a:t>75% of Class</a:t>
              </a:r>
              <a:endParaRPr sz="2800" b="1">
                <a:solidFill>
                  <a:srgbClr val="E06666"/>
                </a:solidFill>
                <a:latin typeface="Montserrat"/>
                <a:ea typeface="Montserrat"/>
                <a:cs typeface="Montserrat"/>
                <a:sym typeface="Montserrat"/>
              </a:endParaRPr>
            </a:p>
          </p:txBody>
        </p:sp>
        <p:sp>
          <p:nvSpPr>
            <p:cNvPr id="150" name="Google Shape;150;p26"/>
            <p:cNvSpPr txBox="1"/>
            <p:nvPr/>
          </p:nvSpPr>
          <p:spPr>
            <a:xfrm>
              <a:off x="6451350" y="3177576"/>
              <a:ext cx="2582400" cy="620100"/>
            </a:xfrm>
            <a:prstGeom prst="rect">
              <a:avLst/>
            </a:prstGeom>
            <a:noFill/>
            <a:ln>
              <a:noFill/>
            </a:ln>
          </p:spPr>
          <p:txBody>
            <a:bodyPr spcFirstLastPara="1" wrap="square" lIns="91425" tIns="91425" rIns="91425" bIns="91425" anchor="t" anchorCtr="0">
              <a:noAutofit/>
            </a:bodyPr>
            <a:lstStyle/>
            <a:p>
              <a:pPr marL="0" lvl="0" indent="0" algn="ctr" rtl="0">
                <a:spcBef>
                  <a:spcPts val="600"/>
                </a:spcBef>
                <a:spcAft>
                  <a:spcPts val="0"/>
                </a:spcAft>
                <a:buNone/>
              </a:pPr>
              <a:r>
                <a:rPr lang="en" sz="1200" dirty="0">
                  <a:solidFill>
                    <a:srgbClr val="434343"/>
                  </a:solidFill>
                  <a:latin typeface="+mj-lt"/>
                  <a:ea typeface="Montserrat"/>
                  <a:cs typeface="Montserrat"/>
                  <a:sym typeface="Montserrat"/>
                </a:rPr>
                <a:t>For students is spent outside of the classroom studying</a:t>
              </a:r>
              <a:endParaRPr sz="1200" dirty="0">
                <a:solidFill>
                  <a:srgbClr val="434343"/>
                </a:solidFill>
                <a:latin typeface="+mj-lt"/>
                <a:ea typeface="Montserrat"/>
                <a:cs typeface="Montserrat"/>
                <a:sym typeface="Montserrat"/>
              </a:endParaRPr>
            </a:p>
            <a:p>
              <a:pPr marL="0" lvl="0" indent="0" algn="ctr" rtl="0">
                <a:spcBef>
                  <a:spcPts val="600"/>
                </a:spcBef>
                <a:spcAft>
                  <a:spcPts val="0"/>
                </a:spcAft>
                <a:buNone/>
              </a:pPr>
              <a:r>
                <a:rPr lang="en" sz="1200" dirty="0">
                  <a:solidFill>
                    <a:srgbClr val="434343"/>
                  </a:solidFill>
                  <a:latin typeface="Montserrat"/>
                  <a:ea typeface="Montserrat"/>
                  <a:cs typeface="Montserrat"/>
                  <a:sym typeface="Montserrat"/>
                </a:rPr>
                <a:t> </a:t>
              </a:r>
              <a:endParaRPr sz="1200" dirty="0">
                <a:solidFill>
                  <a:srgbClr val="434343"/>
                </a:solidFill>
                <a:latin typeface="Montserrat"/>
                <a:ea typeface="Montserrat"/>
                <a:cs typeface="Montserrat"/>
                <a:sym typeface="Montserrat"/>
              </a:endParaRPr>
            </a:p>
          </p:txBody>
        </p:sp>
      </p:grpSp>
      <p:sp>
        <p:nvSpPr>
          <p:cNvPr id="151" name="Google Shape;151;p26"/>
          <p:cNvSpPr/>
          <p:nvPr/>
        </p:nvSpPr>
        <p:spPr>
          <a:xfrm>
            <a:off x="1227600" y="1633350"/>
            <a:ext cx="1248300" cy="1228500"/>
          </a:xfrm>
          <a:prstGeom prst="pie">
            <a:avLst>
              <a:gd name="adj1" fmla="val 0"/>
              <a:gd name="adj2" fmla="val 16200000"/>
            </a:avLst>
          </a:prstGeom>
          <a:solidFill>
            <a:srgbClr val="E06666"/>
          </a:solidFill>
          <a:ln w="9525" cap="flat" cmpd="sng">
            <a:solidFill>
              <a:srgbClr val="E0666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Google Shape;156;p27"/>
          <p:cNvSpPr txBox="1">
            <a:spLocks noGrp="1"/>
          </p:cNvSpPr>
          <p:nvPr>
            <p:ph type="body" idx="1"/>
          </p:nvPr>
        </p:nvSpPr>
        <p:spPr>
          <a:xfrm>
            <a:off x="672450" y="1183450"/>
            <a:ext cx="7731600" cy="3079500"/>
          </a:xfrm>
          <a:prstGeom prst="rect">
            <a:avLst/>
          </a:prstGeom>
        </p:spPr>
        <p:txBody>
          <a:bodyPr spcFirstLastPara="1" wrap="square" lIns="91425" tIns="91425" rIns="91425" bIns="91425" anchor="t" anchorCtr="0">
            <a:noAutofit/>
          </a:bodyPr>
          <a:lstStyle/>
          <a:p>
            <a:pPr marL="457200" lvl="0" indent="-298450" algn="l" rtl="0">
              <a:lnSpc>
                <a:spcPct val="100000"/>
              </a:lnSpc>
              <a:spcBef>
                <a:spcPts val="0"/>
              </a:spcBef>
              <a:spcAft>
                <a:spcPts val="0"/>
              </a:spcAft>
              <a:buClr>
                <a:srgbClr val="000000"/>
              </a:buClr>
              <a:buSzPts val="1100"/>
              <a:buChar char="-"/>
            </a:pPr>
            <a:r>
              <a:rPr lang="en" sz="1100" dirty="0">
                <a:solidFill>
                  <a:srgbClr val="000000"/>
                </a:solidFill>
              </a:rPr>
              <a:t>Amity aims to help teachers facilitate an online discussion space for students to collaborate, communicate, and connect outside of the classroom while providing actionable analytics for teachers to drive discussion during class. </a:t>
            </a:r>
            <a:endParaRPr sz="1100" dirty="0">
              <a:solidFill>
                <a:srgbClr val="000000"/>
              </a:solidFill>
            </a:endParaRPr>
          </a:p>
          <a:p>
            <a:pPr marL="457200" lvl="0" indent="0" algn="l" rtl="0">
              <a:lnSpc>
                <a:spcPct val="100000"/>
              </a:lnSpc>
              <a:spcBef>
                <a:spcPts val="0"/>
              </a:spcBef>
              <a:spcAft>
                <a:spcPts val="0"/>
              </a:spcAft>
              <a:buNone/>
            </a:pPr>
            <a:endParaRPr sz="1100" dirty="0">
              <a:solidFill>
                <a:srgbClr val="000000"/>
              </a:solidFill>
            </a:endParaRPr>
          </a:p>
          <a:p>
            <a:pPr marL="457200" lvl="0" indent="-298450" algn="l" rtl="0">
              <a:lnSpc>
                <a:spcPct val="100000"/>
              </a:lnSpc>
              <a:spcBef>
                <a:spcPts val="0"/>
              </a:spcBef>
              <a:spcAft>
                <a:spcPts val="0"/>
              </a:spcAft>
              <a:buClr>
                <a:srgbClr val="000000"/>
              </a:buClr>
              <a:buSzPts val="1100"/>
              <a:buChar char="-"/>
            </a:pPr>
            <a:r>
              <a:rPr lang="en" sz="1100" dirty="0">
                <a:solidFill>
                  <a:srgbClr val="000000"/>
                </a:solidFill>
              </a:rPr>
              <a:t>With an array of key features such as:</a:t>
            </a:r>
            <a:endParaRPr sz="1100" dirty="0">
              <a:solidFill>
                <a:srgbClr val="000000"/>
              </a:solidFill>
            </a:endParaRPr>
          </a:p>
          <a:p>
            <a:pPr marL="914400" lvl="1" indent="-298450" algn="l" rtl="0">
              <a:lnSpc>
                <a:spcPct val="100000"/>
              </a:lnSpc>
              <a:spcBef>
                <a:spcPts val="0"/>
              </a:spcBef>
              <a:spcAft>
                <a:spcPts val="0"/>
              </a:spcAft>
              <a:buClr>
                <a:srgbClr val="000000"/>
              </a:buClr>
              <a:buSzPts val="1100"/>
              <a:buChar char="-"/>
            </a:pPr>
            <a:r>
              <a:rPr lang="en" sz="1100" dirty="0">
                <a:solidFill>
                  <a:srgbClr val="000000"/>
                </a:solidFill>
              </a:rPr>
              <a:t>An intuitive and modern discussion board for all forms of discussion (Q&amp;A, live calls, etc.)</a:t>
            </a:r>
            <a:endParaRPr sz="1100" dirty="0">
              <a:solidFill>
                <a:srgbClr val="000000"/>
              </a:solidFill>
            </a:endParaRPr>
          </a:p>
          <a:p>
            <a:pPr marL="914400" lvl="1" indent="-298450" algn="l" rtl="0">
              <a:lnSpc>
                <a:spcPct val="100000"/>
              </a:lnSpc>
              <a:spcBef>
                <a:spcPts val="0"/>
              </a:spcBef>
              <a:spcAft>
                <a:spcPts val="0"/>
              </a:spcAft>
              <a:buClr>
                <a:srgbClr val="000000"/>
              </a:buClr>
              <a:buSzPts val="1100"/>
              <a:buChar char="-"/>
            </a:pPr>
            <a:r>
              <a:rPr lang="en" sz="1100" dirty="0">
                <a:solidFill>
                  <a:srgbClr val="000000"/>
                </a:solidFill>
              </a:rPr>
              <a:t>Anonymous participation to invigorate participation</a:t>
            </a:r>
            <a:endParaRPr sz="1100" dirty="0">
              <a:solidFill>
                <a:srgbClr val="000000"/>
              </a:solidFill>
            </a:endParaRPr>
          </a:p>
          <a:p>
            <a:pPr marL="914400" lvl="1" indent="-298450" algn="l" rtl="0">
              <a:lnSpc>
                <a:spcPct val="100000"/>
              </a:lnSpc>
              <a:spcBef>
                <a:spcPts val="0"/>
              </a:spcBef>
              <a:spcAft>
                <a:spcPts val="0"/>
              </a:spcAft>
              <a:buClr>
                <a:srgbClr val="000000"/>
              </a:buClr>
              <a:buSzPts val="1100"/>
              <a:buChar char="-"/>
            </a:pPr>
            <a:r>
              <a:rPr lang="en" sz="1100" dirty="0">
                <a:solidFill>
                  <a:srgbClr val="000000"/>
                </a:solidFill>
              </a:rPr>
              <a:t>Explore page to help connect students and increase engagement</a:t>
            </a:r>
            <a:endParaRPr sz="1100" dirty="0">
              <a:solidFill>
                <a:srgbClr val="000000"/>
              </a:solidFill>
            </a:endParaRPr>
          </a:p>
          <a:p>
            <a:pPr marL="914400" lvl="1" indent="-298450" algn="l" rtl="0">
              <a:lnSpc>
                <a:spcPct val="100000"/>
              </a:lnSpc>
              <a:spcBef>
                <a:spcPts val="0"/>
              </a:spcBef>
              <a:spcAft>
                <a:spcPts val="0"/>
              </a:spcAft>
              <a:buClr>
                <a:srgbClr val="000000"/>
              </a:buClr>
              <a:buSzPts val="1100"/>
              <a:buChar char="-"/>
            </a:pPr>
            <a:r>
              <a:rPr lang="en" sz="1100" dirty="0">
                <a:solidFill>
                  <a:srgbClr val="000000"/>
                </a:solidFill>
              </a:rPr>
              <a:t>Data-Driven Analytics for teachers</a:t>
            </a:r>
            <a:endParaRPr sz="1100" dirty="0">
              <a:solidFill>
                <a:srgbClr val="000000"/>
              </a:solidFill>
            </a:endParaRPr>
          </a:p>
          <a:p>
            <a:pPr marL="914400" lvl="1" indent="-298450" algn="l" rtl="0">
              <a:lnSpc>
                <a:spcPct val="100000"/>
              </a:lnSpc>
              <a:spcBef>
                <a:spcPts val="0"/>
              </a:spcBef>
              <a:spcAft>
                <a:spcPts val="0"/>
              </a:spcAft>
              <a:buClr>
                <a:srgbClr val="000000"/>
              </a:buClr>
              <a:buSzPts val="1100"/>
              <a:buChar char="-"/>
            </a:pPr>
            <a:r>
              <a:rPr lang="en" sz="1100" dirty="0">
                <a:solidFill>
                  <a:srgbClr val="000000"/>
                </a:solidFill>
              </a:rPr>
              <a:t>Centralized messaging platform</a:t>
            </a:r>
            <a:endParaRPr sz="1100" dirty="0">
              <a:solidFill>
                <a:srgbClr val="000000"/>
              </a:solidFill>
            </a:endParaRPr>
          </a:p>
        </p:txBody>
      </p:sp>
      <p:sp>
        <p:nvSpPr>
          <p:cNvPr id="157" name="Google Shape;157;p27"/>
          <p:cNvSpPr txBox="1">
            <a:spLocks noGrp="1"/>
          </p:cNvSpPr>
          <p:nvPr>
            <p:ph type="title"/>
          </p:nvPr>
        </p:nvSpPr>
        <p:spPr>
          <a:xfrm>
            <a:off x="560550" y="637075"/>
            <a:ext cx="8377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E06666"/>
                </a:solidFill>
                <a:latin typeface="Lexend Deca"/>
                <a:ea typeface="Lexend Deca"/>
                <a:cs typeface="Lexend Deca"/>
                <a:sym typeface="Lexend Deca"/>
              </a:rPr>
              <a:t>Solution</a:t>
            </a:r>
            <a:endParaRPr b="1">
              <a:solidFill>
                <a:srgbClr val="E06666"/>
              </a:solidFill>
              <a:latin typeface="Lexend Deca"/>
              <a:ea typeface="Lexend Deca"/>
              <a:cs typeface="Lexend Deca"/>
              <a:sym typeface="Lexend Deca"/>
            </a:endParaRPr>
          </a:p>
        </p:txBody>
      </p:sp>
      <p:sp>
        <p:nvSpPr>
          <p:cNvPr id="158" name="Google Shape;158;p27"/>
          <p:cNvSpPr/>
          <p:nvPr/>
        </p:nvSpPr>
        <p:spPr>
          <a:xfrm>
            <a:off x="0" y="150"/>
            <a:ext cx="408600" cy="5143500"/>
          </a:xfrm>
          <a:prstGeom prst="rect">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9" name="Google Shape;159;p27"/>
          <p:cNvPicPr preferRelativeResize="0"/>
          <p:nvPr/>
        </p:nvPicPr>
        <p:blipFill>
          <a:blip r:embed="rId3">
            <a:alphaModFix/>
          </a:blip>
          <a:stretch>
            <a:fillRect/>
          </a:stretch>
        </p:blipFill>
        <p:spPr>
          <a:xfrm>
            <a:off x="7689578" y="4262950"/>
            <a:ext cx="1248175" cy="728095"/>
          </a:xfrm>
          <a:prstGeom prst="rect">
            <a:avLst/>
          </a:prstGeom>
          <a:noFill/>
          <a:ln>
            <a:noFill/>
          </a:ln>
        </p:spPr>
      </p:pic>
      <p:pic>
        <p:nvPicPr>
          <p:cNvPr id="160" name="Google Shape;160;p27"/>
          <p:cNvPicPr preferRelativeResize="0"/>
          <p:nvPr/>
        </p:nvPicPr>
        <p:blipFill>
          <a:blip r:embed="rId4">
            <a:alphaModFix/>
          </a:blip>
          <a:stretch>
            <a:fillRect/>
          </a:stretch>
        </p:blipFill>
        <p:spPr>
          <a:xfrm>
            <a:off x="796926" y="2926325"/>
            <a:ext cx="3211250" cy="2007475"/>
          </a:xfrm>
          <a:prstGeom prst="rect">
            <a:avLst/>
          </a:prstGeom>
          <a:noFill/>
          <a:ln w="9525" cap="flat" cmpd="sng">
            <a:solidFill>
              <a:srgbClr val="F4CCCC"/>
            </a:solidFill>
            <a:prstDash val="solid"/>
            <a:round/>
            <a:headEnd type="none" w="sm" len="sm"/>
            <a:tailEnd type="none" w="sm" len="sm"/>
          </a:ln>
        </p:spPr>
      </p:pic>
      <p:pic>
        <p:nvPicPr>
          <p:cNvPr id="161" name="Google Shape;161;p27"/>
          <p:cNvPicPr preferRelativeResize="0"/>
          <p:nvPr/>
        </p:nvPicPr>
        <p:blipFill>
          <a:blip r:embed="rId5">
            <a:alphaModFix/>
          </a:blip>
          <a:stretch>
            <a:fillRect/>
          </a:stretch>
        </p:blipFill>
        <p:spPr>
          <a:xfrm>
            <a:off x="4243250" y="2926100"/>
            <a:ext cx="3211251" cy="2007925"/>
          </a:xfrm>
          <a:prstGeom prst="rect">
            <a:avLst/>
          </a:prstGeom>
          <a:noFill/>
          <a:ln w="9525" cap="flat" cmpd="sng">
            <a:solidFill>
              <a:srgbClr val="F4CCCC"/>
            </a:solidFill>
            <a:prstDash val="solid"/>
            <a:round/>
            <a:headEnd type="none" w="sm" len="sm"/>
            <a:tailEnd type="none" w="sm" len="sm"/>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5"/>
        <p:cNvGrpSpPr/>
        <p:nvPr/>
      </p:nvGrpSpPr>
      <p:grpSpPr>
        <a:xfrm>
          <a:off x="0" y="0"/>
          <a:ext cx="0" cy="0"/>
          <a:chOff x="0" y="0"/>
          <a:chExt cx="0" cy="0"/>
        </a:xfrm>
      </p:grpSpPr>
      <p:sp>
        <p:nvSpPr>
          <p:cNvPr id="166" name="Google Shape;166;p28"/>
          <p:cNvSpPr txBox="1">
            <a:spLocks noGrp="1"/>
          </p:cNvSpPr>
          <p:nvPr>
            <p:ph type="body" idx="1"/>
          </p:nvPr>
        </p:nvSpPr>
        <p:spPr>
          <a:xfrm>
            <a:off x="672450" y="1183450"/>
            <a:ext cx="7731600" cy="3079500"/>
          </a:xfrm>
          <a:prstGeom prst="rect">
            <a:avLst/>
          </a:prstGeom>
        </p:spPr>
        <p:txBody>
          <a:bodyPr spcFirstLastPara="1" wrap="square" lIns="91425" tIns="91425" rIns="91425" bIns="91425" anchor="t" anchorCtr="0">
            <a:noAutofit/>
          </a:bodyPr>
          <a:lstStyle/>
          <a:p>
            <a:pPr marL="457200" lvl="0" indent="-342900" algn="l" rtl="0">
              <a:lnSpc>
                <a:spcPct val="100000"/>
              </a:lnSpc>
              <a:spcBef>
                <a:spcPts val="0"/>
              </a:spcBef>
              <a:spcAft>
                <a:spcPts val="0"/>
              </a:spcAft>
              <a:buClr>
                <a:srgbClr val="EA9999"/>
              </a:buClr>
              <a:buSzPts val="1800"/>
              <a:buFont typeface="Montserrat"/>
              <a:buChar char="-"/>
            </a:pPr>
            <a:r>
              <a:rPr lang="en" b="1" dirty="0">
                <a:solidFill>
                  <a:srgbClr val="EA9999"/>
                </a:solidFill>
                <a:latin typeface="Barlow"/>
                <a:ea typeface="Barlow"/>
                <a:cs typeface="Barlow"/>
                <a:sym typeface="Barlow"/>
              </a:rPr>
              <a:t>Abraham Joo, CEO &amp; Co-Founder</a:t>
            </a:r>
            <a:endParaRPr b="1" dirty="0">
              <a:solidFill>
                <a:srgbClr val="EA9999"/>
              </a:solidFill>
              <a:latin typeface="Barlow"/>
              <a:ea typeface="Barlow"/>
              <a:cs typeface="Barlow"/>
              <a:sym typeface="Barlow"/>
            </a:endParaRPr>
          </a:p>
          <a:p>
            <a:pPr marL="457200" lvl="0" indent="0" algn="l" rtl="0">
              <a:lnSpc>
                <a:spcPct val="100000"/>
              </a:lnSpc>
              <a:spcBef>
                <a:spcPts val="0"/>
              </a:spcBef>
              <a:spcAft>
                <a:spcPts val="0"/>
              </a:spcAft>
              <a:buNone/>
            </a:pPr>
            <a:r>
              <a:rPr lang="en" sz="1100" dirty="0">
                <a:solidFill>
                  <a:schemeClr val="dk1"/>
                </a:solidFill>
              </a:rPr>
              <a:t>Worked for multiple technology startups in the SaaS space as a business development manager. A current senior at Dartmouth College majoring in economics and mathematics. Has been pivoting from a sales and marketing background to a more strategic based leadership position. Created and executed multiple successful business strategies to close over $50,000 revenue in 3 months for small startups. </a:t>
            </a:r>
            <a:endParaRPr sz="1100" dirty="0">
              <a:solidFill>
                <a:schemeClr val="dk1"/>
              </a:solidFill>
            </a:endParaRPr>
          </a:p>
          <a:p>
            <a:pPr marL="457200" lvl="0" indent="0" algn="l" rtl="0">
              <a:lnSpc>
                <a:spcPct val="100000"/>
              </a:lnSpc>
              <a:spcBef>
                <a:spcPts val="0"/>
              </a:spcBef>
              <a:spcAft>
                <a:spcPts val="0"/>
              </a:spcAft>
              <a:buNone/>
            </a:pPr>
            <a:endParaRPr sz="1100" dirty="0">
              <a:solidFill>
                <a:schemeClr val="dk1"/>
              </a:solidFill>
              <a:latin typeface="Barlow Light"/>
              <a:ea typeface="Barlow Light"/>
              <a:cs typeface="Barlow Light"/>
              <a:sym typeface="Barlow Light"/>
            </a:endParaRPr>
          </a:p>
          <a:p>
            <a:pPr marL="457200" lvl="0" indent="-342900" algn="l" rtl="0">
              <a:lnSpc>
                <a:spcPct val="100000"/>
              </a:lnSpc>
              <a:spcBef>
                <a:spcPts val="0"/>
              </a:spcBef>
              <a:spcAft>
                <a:spcPts val="0"/>
              </a:spcAft>
              <a:buClr>
                <a:srgbClr val="EA9999"/>
              </a:buClr>
              <a:buSzPts val="1800"/>
              <a:buFont typeface="Montserrat"/>
              <a:buChar char="-"/>
            </a:pPr>
            <a:r>
              <a:rPr lang="en" b="1" dirty="0">
                <a:solidFill>
                  <a:srgbClr val="EA9999"/>
                </a:solidFill>
                <a:latin typeface="Barlow"/>
                <a:ea typeface="Barlow"/>
                <a:cs typeface="Barlow"/>
                <a:sym typeface="Barlow"/>
              </a:rPr>
              <a:t>Gabe Kim, CTO &amp; Co-Founder</a:t>
            </a:r>
            <a:r>
              <a:rPr lang="en" dirty="0">
                <a:solidFill>
                  <a:schemeClr val="dk1"/>
                </a:solidFill>
                <a:latin typeface="Barlow Light"/>
                <a:ea typeface="Barlow Light"/>
                <a:cs typeface="Barlow Light"/>
                <a:sym typeface="Barlow Light"/>
              </a:rPr>
              <a:t> </a:t>
            </a:r>
            <a:endParaRPr dirty="0">
              <a:solidFill>
                <a:schemeClr val="dk1"/>
              </a:solidFill>
              <a:latin typeface="Barlow Light"/>
              <a:ea typeface="Barlow Light"/>
              <a:cs typeface="Barlow Light"/>
              <a:sym typeface="Barlow Light"/>
            </a:endParaRPr>
          </a:p>
          <a:p>
            <a:pPr marL="457200" lvl="0" indent="0" algn="l" rtl="0">
              <a:lnSpc>
                <a:spcPct val="100000"/>
              </a:lnSpc>
              <a:spcBef>
                <a:spcPts val="0"/>
              </a:spcBef>
              <a:spcAft>
                <a:spcPts val="0"/>
              </a:spcAft>
              <a:buNone/>
            </a:pPr>
            <a:r>
              <a:rPr lang="en" sz="1100" dirty="0">
                <a:solidFill>
                  <a:schemeClr val="dk1"/>
                </a:solidFill>
              </a:rPr>
              <a:t>Experienced full stack developer who is currently a senior at Emory College majoring in computer science and applied mathematics. Built a multitude of applications for desktop and mobile for large groups of live users. Worked for the Oak Ridge National Lab to help research and develop NLP algorithms for Health Data trends.</a:t>
            </a:r>
            <a:endParaRPr sz="1100" dirty="0">
              <a:solidFill>
                <a:schemeClr val="dk1"/>
              </a:solidFill>
            </a:endParaRPr>
          </a:p>
          <a:p>
            <a:pPr marL="457200" lvl="0" indent="0" algn="l" rtl="0">
              <a:lnSpc>
                <a:spcPct val="100000"/>
              </a:lnSpc>
              <a:spcBef>
                <a:spcPts val="0"/>
              </a:spcBef>
              <a:spcAft>
                <a:spcPts val="0"/>
              </a:spcAft>
              <a:buNone/>
            </a:pPr>
            <a:endParaRPr sz="1100" dirty="0">
              <a:solidFill>
                <a:schemeClr val="dk1"/>
              </a:solidFill>
            </a:endParaRPr>
          </a:p>
          <a:p>
            <a:pPr marL="457200" lvl="0" indent="-342900" algn="l" rtl="0">
              <a:lnSpc>
                <a:spcPct val="100000"/>
              </a:lnSpc>
              <a:spcBef>
                <a:spcPts val="0"/>
              </a:spcBef>
              <a:spcAft>
                <a:spcPts val="0"/>
              </a:spcAft>
              <a:buClr>
                <a:srgbClr val="EA9999"/>
              </a:buClr>
              <a:buSzPts val="1800"/>
              <a:buFont typeface="Montserrat"/>
              <a:buChar char="-"/>
            </a:pPr>
            <a:r>
              <a:rPr lang="en" b="1" dirty="0" err="1">
                <a:solidFill>
                  <a:srgbClr val="EA9999"/>
                </a:solidFill>
                <a:latin typeface="Barlow"/>
                <a:ea typeface="Barlow"/>
                <a:cs typeface="Barlow"/>
                <a:sym typeface="Barlow"/>
              </a:rPr>
              <a:t>Yunji</a:t>
            </a:r>
            <a:r>
              <a:rPr lang="en" b="1" dirty="0">
                <a:solidFill>
                  <a:srgbClr val="EA9999"/>
                </a:solidFill>
                <a:latin typeface="Barlow"/>
                <a:ea typeface="Barlow"/>
                <a:cs typeface="Barlow"/>
                <a:sym typeface="Barlow"/>
              </a:rPr>
              <a:t> Chung, CPO &amp; Co-Founder</a:t>
            </a:r>
            <a:endParaRPr b="1" dirty="0">
              <a:solidFill>
                <a:srgbClr val="EA9999"/>
              </a:solidFill>
              <a:latin typeface="Barlow"/>
              <a:ea typeface="Barlow"/>
              <a:cs typeface="Barlow"/>
              <a:sym typeface="Barlow"/>
            </a:endParaRPr>
          </a:p>
          <a:p>
            <a:pPr marL="457200" lvl="0" indent="0" algn="l" rtl="0">
              <a:lnSpc>
                <a:spcPct val="100000"/>
              </a:lnSpc>
              <a:spcBef>
                <a:spcPts val="0"/>
              </a:spcBef>
              <a:spcAft>
                <a:spcPts val="0"/>
              </a:spcAft>
              <a:buNone/>
            </a:pPr>
            <a:r>
              <a:rPr lang="en" sz="1100" dirty="0">
                <a:solidFill>
                  <a:srgbClr val="000000"/>
                </a:solidFill>
              </a:rPr>
              <a:t>Experienced UI/UX designer whose worked at the likes of </a:t>
            </a:r>
            <a:r>
              <a:rPr lang="en" sz="1100" dirty="0" err="1">
                <a:solidFill>
                  <a:srgbClr val="000000"/>
                </a:solidFill>
              </a:rPr>
              <a:t>Mailchimp</a:t>
            </a:r>
            <a:r>
              <a:rPr lang="en" sz="1100" dirty="0">
                <a:solidFill>
                  <a:srgbClr val="000000"/>
                </a:solidFill>
              </a:rPr>
              <a:t>, Coca-Cola Company, </a:t>
            </a:r>
            <a:r>
              <a:rPr lang="en" sz="1100" dirty="0" err="1">
                <a:solidFill>
                  <a:srgbClr val="000000"/>
                </a:solidFill>
              </a:rPr>
              <a:t>Cochl</a:t>
            </a:r>
            <a:r>
              <a:rPr lang="en" sz="1100" dirty="0">
                <a:solidFill>
                  <a:srgbClr val="000000"/>
                </a:solidFill>
              </a:rPr>
              <a:t>., and more. Incoming Masters degree candidate at Carnegie Mellon University for Human-Computer Interactions. Has designed and implemented a multitude of products from various stages: scratch to multiple-iteration products.</a:t>
            </a:r>
            <a:endParaRPr sz="1100" dirty="0">
              <a:solidFill>
                <a:srgbClr val="000000"/>
              </a:solidFill>
            </a:endParaRPr>
          </a:p>
          <a:p>
            <a:pPr marL="457200" lvl="0" indent="0" algn="l" rtl="0">
              <a:spcBef>
                <a:spcPts val="0"/>
              </a:spcBef>
              <a:spcAft>
                <a:spcPts val="1600"/>
              </a:spcAft>
              <a:buNone/>
            </a:pPr>
            <a:endParaRPr b="1" dirty="0">
              <a:solidFill>
                <a:srgbClr val="4F82CE"/>
              </a:solidFill>
              <a:latin typeface="Montserrat"/>
              <a:ea typeface="Montserrat"/>
              <a:cs typeface="Montserrat"/>
              <a:sym typeface="Montserrat"/>
            </a:endParaRPr>
          </a:p>
        </p:txBody>
      </p:sp>
      <p:sp>
        <p:nvSpPr>
          <p:cNvPr id="167" name="Google Shape;167;p28"/>
          <p:cNvSpPr txBox="1">
            <a:spLocks noGrp="1"/>
          </p:cNvSpPr>
          <p:nvPr>
            <p:ph type="title"/>
          </p:nvPr>
        </p:nvSpPr>
        <p:spPr>
          <a:xfrm>
            <a:off x="560550" y="637075"/>
            <a:ext cx="8377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E06666"/>
                </a:solidFill>
                <a:latin typeface="Lexend Deca"/>
                <a:ea typeface="Lexend Deca"/>
                <a:cs typeface="Lexend Deca"/>
                <a:sym typeface="Lexend Deca"/>
              </a:rPr>
              <a:t>Management</a:t>
            </a:r>
            <a:endParaRPr b="1">
              <a:solidFill>
                <a:srgbClr val="E06666"/>
              </a:solidFill>
              <a:latin typeface="Lexend Deca"/>
              <a:ea typeface="Lexend Deca"/>
              <a:cs typeface="Lexend Deca"/>
              <a:sym typeface="Lexend Deca"/>
            </a:endParaRPr>
          </a:p>
        </p:txBody>
      </p:sp>
      <p:sp>
        <p:nvSpPr>
          <p:cNvPr id="168" name="Google Shape;168;p28"/>
          <p:cNvSpPr/>
          <p:nvPr/>
        </p:nvSpPr>
        <p:spPr>
          <a:xfrm>
            <a:off x="0" y="150"/>
            <a:ext cx="408600" cy="5143500"/>
          </a:xfrm>
          <a:prstGeom prst="rect">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9" name="Google Shape;169;p28"/>
          <p:cNvPicPr preferRelativeResize="0"/>
          <p:nvPr/>
        </p:nvPicPr>
        <p:blipFill>
          <a:blip r:embed="rId3">
            <a:alphaModFix/>
          </a:blip>
          <a:stretch>
            <a:fillRect/>
          </a:stretch>
        </p:blipFill>
        <p:spPr>
          <a:xfrm>
            <a:off x="7689578" y="4262950"/>
            <a:ext cx="1248175" cy="72809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29"/>
          <p:cNvSpPr txBox="1">
            <a:spLocks noGrp="1"/>
          </p:cNvSpPr>
          <p:nvPr>
            <p:ph type="title"/>
          </p:nvPr>
        </p:nvSpPr>
        <p:spPr>
          <a:xfrm>
            <a:off x="560550" y="637075"/>
            <a:ext cx="83772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rgbClr val="E06666"/>
                </a:solidFill>
                <a:latin typeface="Lexend Deca"/>
                <a:ea typeface="Lexend Deca"/>
                <a:cs typeface="Lexend Deca"/>
                <a:sym typeface="Lexend Deca"/>
              </a:rPr>
              <a:t>Sources &amp; Uses</a:t>
            </a:r>
            <a:endParaRPr b="1">
              <a:solidFill>
                <a:srgbClr val="E06666"/>
              </a:solidFill>
              <a:latin typeface="Lexend Deca"/>
              <a:ea typeface="Lexend Deca"/>
              <a:cs typeface="Lexend Deca"/>
              <a:sym typeface="Lexend Deca"/>
            </a:endParaRPr>
          </a:p>
        </p:txBody>
      </p:sp>
      <p:sp>
        <p:nvSpPr>
          <p:cNvPr id="175" name="Google Shape;175;p29"/>
          <p:cNvSpPr/>
          <p:nvPr/>
        </p:nvSpPr>
        <p:spPr>
          <a:xfrm>
            <a:off x="0" y="150"/>
            <a:ext cx="408600" cy="5143500"/>
          </a:xfrm>
          <a:prstGeom prst="rect">
            <a:avLst/>
          </a:prstGeom>
          <a:solidFill>
            <a:srgbClr val="F4CCCC"/>
          </a:solidFill>
          <a:ln w="9525" cap="flat" cmpd="sng">
            <a:solidFill>
              <a:srgbClr val="F4CCCC"/>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76" name="Google Shape;176;p29"/>
          <p:cNvPicPr preferRelativeResize="0"/>
          <p:nvPr/>
        </p:nvPicPr>
        <p:blipFill>
          <a:blip r:embed="rId3">
            <a:alphaModFix/>
          </a:blip>
          <a:stretch>
            <a:fillRect/>
          </a:stretch>
        </p:blipFill>
        <p:spPr>
          <a:xfrm>
            <a:off x="7689578" y="4262950"/>
            <a:ext cx="1248175" cy="728095"/>
          </a:xfrm>
          <a:prstGeom prst="rect">
            <a:avLst/>
          </a:prstGeom>
          <a:noFill/>
          <a:ln>
            <a:noFill/>
          </a:ln>
        </p:spPr>
      </p:pic>
      <p:sp>
        <p:nvSpPr>
          <p:cNvPr id="177" name="Google Shape;177;p29"/>
          <p:cNvSpPr txBox="1"/>
          <p:nvPr/>
        </p:nvSpPr>
        <p:spPr>
          <a:xfrm>
            <a:off x="2229900" y="1288375"/>
            <a:ext cx="4684200" cy="2813047"/>
          </a:xfrm>
          <a:prstGeom prst="rect">
            <a:avLst/>
          </a:prstGeom>
          <a:noFill/>
          <a:ln>
            <a:noFill/>
          </a:ln>
        </p:spPr>
        <p:txBody>
          <a:bodyPr spcFirstLastPara="1" wrap="square" lIns="91425" tIns="91425" rIns="91425" bIns="91425" anchor="t" anchorCtr="0">
            <a:spAutoFit/>
          </a:bodyPr>
          <a:lstStyle/>
          <a:p>
            <a:pPr marL="0" lvl="0" indent="0" algn="l" rtl="0">
              <a:lnSpc>
                <a:spcPct val="115000"/>
              </a:lnSpc>
              <a:spcBef>
                <a:spcPts val="0"/>
              </a:spcBef>
              <a:spcAft>
                <a:spcPts val="0"/>
              </a:spcAft>
              <a:buNone/>
            </a:pPr>
            <a:r>
              <a:rPr lang="en" b="1" dirty="0">
                <a:solidFill>
                  <a:srgbClr val="E06666"/>
                </a:solidFill>
              </a:rPr>
              <a:t>Sources:</a:t>
            </a:r>
            <a:endParaRPr b="1" dirty="0">
              <a:solidFill>
                <a:srgbClr val="E06666"/>
              </a:solidFill>
            </a:endParaRPr>
          </a:p>
          <a:p>
            <a:pPr marL="0" lvl="0" indent="0" algn="l" rtl="0">
              <a:lnSpc>
                <a:spcPct val="115000"/>
              </a:lnSpc>
              <a:spcBef>
                <a:spcPts val="0"/>
              </a:spcBef>
              <a:spcAft>
                <a:spcPts val="0"/>
              </a:spcAft>
              <a:buNone/>
            </a:pPr>
            <a:r>
              <a:rPr lang="en" dirty="0"/>
              <a:t>Investor </a:t>
            </a:r>
            <a:r>
              <a:rPr lang="en" dirty="0" smtClean="0"/>
              <a:t>Capita</a:t>
            </a:r>
            <a:r>
              <a:rPr lang="en-US" dirty="0" smtClean="0"/>
              <a:t>l</a:t>
            </a:r>
            <a:r>
              <a:rPr lang="en" dirty="0"/>
              <a:t>		</a:t>
            </a:r>
            <a:r>
              <a:rPr lang="en" dirty="0" smtClean="0"/>
              <a:t>$</a:t>
            </a:r>
            <a:r>
              <a:rPr lang="en" dirty="0"/>
              <a:t>125,000</a:t>
            </a:r>
            <a:endParaRPr dirty="0"/>
          </a:p>
          <a:p>
            <a:pPr marL="0" lvl="0" indent="0" algn="l" rtl="0">
              <a:lnSpc>
                <a:spcPct val="115000"/>
              </a:lnSpc>
              <a:spcBef>
                <a:spcPts val="0"/>
              </a:spcBef>
              <a:spcAft>
                <a:spcPts val="0"/>
              </a:spcAft>
              <a:buNone/>
            </a:pPr>
            <a:r>
              <a:rPr lang="en" dirty="0"/>
              <a:t>TOTAL			</a:t>
            </a:r>
            <a:r>
              <a:rPr lang="en" dirty="0" smtClean="0"/>
              <a:t>$</a:t>
            </a:r>
            <a:r>
              <a:rPr lang="en" dirty="0"/>
              <a:t>125,000</a:t>
            </a:r>
            <a:endParaRPr dirty="0"/>
          </a:p>
          <a:p>
            <a:pPr marL="0" lvl="0" indent="0" algn="l" rtl="0">
              <a:spcBef>
                <a:spcPts val="0"/>
              </a:spcBef>
              <a:spcAft>
                <a:spcPts val="0"/>
              </a:spcAft>
              <a:buNone/>
            </a:pPr>
            <a:endParaRPr dirty="0"/>
          </a:p>
          <a:p>
            <a:pPr marL="0" lvl="0" indent="0" algn="l" rtl="0">
              <a:spcBef>
                <a:spcPts val="0"/>
              </a:spcBef>
              <a:spcAft>
                <a:spcPts val="0"/>
              </a:spcAft>
              <a:buNone/>
            </a:pPr>
            <a:endParaRPr dirty="0"/>
          </a:p>
          <a:p>
            <a:pPr marL="0" lvl="0" indent="0" algn="l" rtl="0">
              <a:lnSpc>
                <a:spcPct val="115000"/>
              </a:lnSpc>
              <a:spcBef>
                <a:spcPts val="0"/>
              </a:spcBef>
              <a:spcAft>
                <a:spcPts val="0"/>
              </a:spcAft>
              <a:buNone/>
            </a:pPr>
            <a:r>
              <a:rPr lang="en" b="1" dirty="0">
                <a:solidFill>
                  <a:srgbClr val="E06666"/>
                </a:solidFill>
              </a:rPr>
              <a:t>Uses:</a:t>
            </a:r>
            <a:endParaRPr b="1" dirty="0">
              <a:solidFill>
                <a:srgbClr val="E06666"/>
              </a:solidFill>
            </a:endParaRPr>
          </a:p>
          <a:p>
            <a:pPr marL="0" lvl="0" indent="0" algn="l" rtl="0">
              <a:lnSpc>
                <a:spcPct val="115000"/>
              </a:lnSpc>
              <a:spcBef>
                <a:spcPts val="0"/>
              </a:spcBef>
              <a:spcAft>
                <a:spcPts val="0"/>
              </a:spcAft>
              <a:buNone/>
            </a:pPr>
            <a:r>
              <a:rPr lang="en" dirty="0"/>
              <a:t>Marketing			</a:t>
            </a:r>
            <a:r>
              <a:rPr lang="en" dirty="0" smtClean="0"/>
              <a:t>$</a:t>
            </a:r>
            <a:r>
              <a:rPr lang="en" dirty="0"/>
              <a:t>12,500</a:t>
            </a:r>
            <a:endParaRPr dirty="0"/>
          </a:p>
          <a:p>
            <a:pPr marL="0" lvl="0" indent="0" algn="l" rtl="0">
              <a:lnSpc>
                <a:spcPct val="115000"/>
              </a:lnSpc>
              <a:spcBef>
                <a:spcPts val="0"/>
              </a:spcBef>
              <a:spcAft>
                <a:spcPts val="0"/>
              </a:spcAft>
              <a:buNone/>
            </a:pPr>
            <a:r>
              <a:rPr lang="en" dirty="0"/>
              <a:t>Software Development		</a:t>
            </a:r>
            <a:r>
              <a:rPr lang="en" dirty="0" smtClean="0"/>
              <a:t>$</a:t>
            </a:r>
            <a:r>
              <a:rPr lang="en" dirty="0"/>
              <a:t>60,000</a:t>
            </a:r>
            <a:endParaRPr dirty="0"/>
          </a:p>
          <a:p>
            <a:pPr marL="0" lvl="0" indent="0" algn="l" rtl="0">
              <a:lnSpc>
                <a:spcPct val="115000"/>
              </a:lnSpc>
              <a:spcBef>
                <a:spcPts val="0"/>
              </a:spcBef>
              <a:spcAft>
                <a:spcPts val="0"/>
              </a:spcAft>
              <a:buNone/>
            </a:pPr>
            <a:r>
              <a:rPr lang="en" dirty="0"/>
              <a:t>Working Capital		</a:t>
            </a:r>
            <a:r>
              <a:rPr lang="en" dirty="0" smtClean="0"/>
              <a:t>$</a:t>
            </a:r>
            <a:r>
              <a:rPr lang="en" dirty="0"/>
              <a:t>40,000</a:t>
            </a:r>
            <a:endParaRPr dirty="0"/>
          </a:p>
          <a:p>
            <a:pPr marL="0" lvl="0" indent="0" algn="l" rtl="0">
              <a:lnSpc>
                <a:spcPct val="115000"/>
              </a:lnSpc>
              <a:spcBef>
                <a:spcPts val="0"/>
              </a:spcBef>
              <a:spcAft>
                <a:spcPts val="0"/>
              </a:spcAft>
              <a:buNone/>
            </a:pPr>
            <a:r>
              <a:rPr lang="en" dirty="0"/>
              <a:t>Closing Expenses/Fees	</a:t>
            </a:r>
            <a:r>
              <a:rPr lang="en" dirty="0" smtClean="0"/>
              <a:t>$</a:t>
            </a:r>
            <a:r>
              <a:rPr lang="en" dirty="0"/>
              <a:t>12,500</a:t>
            </a:r>
            <a:endParaRPr dirty="0"/>
          </a:p>
          <a:p>
            <a:pPr marL="0" lvl="0" indent="0" algn="l" rtl="0">
              <a:spcBef>
                <a:spcPts val="0"/>
              </a:spcBef>
              <a:spcAft>
                <a:spcPts val="0"/>
              </a:spcAft>
              <a:buNone/>
            </a:pPr>
            <a:r>
              <a:rPr lang="en" dirty="0"/>
              <a:t>TOTAL			</a:t>
            </a:r>
            <a:r>
              <a:rPr lang="en" dirty="0" smtClean="0"/>
              <a:t>$</a:t>
            </a:r>
            <a:r>
              <a:rPr lang="en" dirty="0"/>
              <a:t>125,000</a:t>
            </a:r>
            <a:endParaRPr dirty="0"/>
          </a:p>
        </p:txBody>
      </p:sp>
      <p:cxnSp>
        <p:nvCxnSpPr>
          <p:cNvPr id="178" name="Google Shape;178;p29"/>
          <p:cNvCxnSpPr/>
          <p:nvPr/>
        </p:nvCxnSpPr>
        <p:spPr>
          <a:xfrm>
            <a:off x="2297100" y="3765250"/>
            <a:ext cx="4035000" cy="0"/>
          </a:xfrm>
          <a:prstGeom prst="straightConnector1">
            <a:avLst/>
          </a:prstGeom>
          <a:noFill/>
          <a:ln w="19050" cap="flat" cmpd="sng">
            <a:solidFill>
              <a:srgbClr val="000000"/>
            </a:solidFill>
            <a:prstDash val="solid"/>
            <a:round/>
            <a:headEnd type="none" w="med" len="med"/>
            <a:tailEnd type="none" w="med" len="med"/>
          </a:ln>
        </p:spPr>
      </p:cxnSp>
      <p:cxnSp>
        <p:nvCxnSpPr>
          <p:cNvPr id="179" name="Google Shape;179;p29"/>
          <p:cNvCxnSpPr/>
          <p:nvPr/>
        </p:nvCxnSpPr>
        <p:spPr>
          <a:xfrm>
            <a:off x="2297100" y="1840275"/>
            <a:ext cx="4035000" cy="0"/>
          </a:xfrm>
          <a:prstGeom prst="straightConnector1">
            <a:avLst/>
          </a:prstGeom>
          <a:noFill/>
          <a:ln w="19050" cap="flat" cmpd="sng">
            <a:solidFill>
              <a:srgbClr val="000000"/>
            </a:solidFill>
            <a:prstDash val="solid"/>
            <a:round/>
            <a:headEnd type="none" w="med" len="med"/>
            <a:tailEnd type="none" w="med" len="med"/>
          </a:ln>
        </p:spPr>
      </p:cxnSp>
    </p:spTree>
  </p:cSld>
  <p:clrMapOvr>
    <a:masterClrMapping/>
  </p:clrMapOvr>
</p:sld>
</file>

<file path=ppt/theme/theme1.xml><?xml version="1.0" encoding="utf-8"?>
<a:theme xmlns:a="http://schemas.openxmlformats.org/drawingml/2006/main"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567</Words>
  <Application>Microsoft Macintosh PowerPoint</Application>
  <PresentationFormat>On-screen Show (16:9)</PresentationFormat>
  <Paragraphs>61</Paragraphs>
  <Slides>5</Slides>
  <Notes>5</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5</vt:i4>
      </vt:variant>
    </vt:vector>
  </HeadingPairs>
  <TitlesOfParts>
    <vt:vector size="15" baseType="lpstr">
      <vt:lpstr>Calibri</vt:lpstr>
      <vt:lpstr>Source Sans Pro</vt:lpstr>
      <vt:lpstr>Barlow</vt:lpstr>
      <vt:lpstr>Raleway</vt:lpstr>
      <vt:lpstr>Montserrat</vt:lpstr>
      <vt:lpstr>Barlow Light</vt:lpstr>
      <vt:lpstr>Lexend Deca</vt:lpstr>
      <vt:lpstr>Arial</vt:lpstr>
      <vt:lpstr>Plum</vt:lpstr>
      <vt:lpstr>Simple Light</vt:lpstr>
      <vt:lpstr>Overview</vt:lpstr>
      <vt:lpstr>Opportunity</vt:lpstr>
      <vt:lpstr>Solution</vt:lpstr>
      <vt:lpstr>Management</vt:lpstr>
      <vt:lpstr>Sources &amp; Uses</vt:lpstr>
    </vt:vector>
  </TitlesOfParts>
  <LinksUpToDate>false</LinksUpToDate>
  <SharedDoc>false</SharedDoc>
  <HyperlinksChanged>false</HyperlinksChanged>
  <AppVersion>15.0036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dc:title>
  <cp:lastModifiedBy>Abraham S. Joo</cp:lastModifiedBy>
  <cp:revision>2</cp:revision>
  <dcterms:modified xsi:type="dcterms:W3CDTF">2021-02-16T05:53:56Z</dcterms:modified>
</cp:coreProperties>
</file>